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72" r:id="rId2"/>
  </p:sldMasterIdLst>
  <p:notesMasterIdLst>
    <p:notesMasterId r:id="rId47"/>
  </p:notesMasterIdLst>
  <p:sldIdLst>
    <p:sldId id="438" r:id="rId3"/>
    <p:sldId id="807" r:id="rId4"/>
    <p:sldId id="492" r:id="rId5"/>
    <p:sldId id="837" r:id="rId6"/>
    <p:sldId id="836" r:id="rId7"/>
    <p:sldId id="684" r:id="rId8"/>
    <p:sldId id="698" r:id="rId9"/>
    <p:sldId id="463" r:id="rId10"/>
    <p:sldId id="827" r:id="rId11"/>
    <p:sldId id="831" r:id="rId12"/>
    <p:sldId id="832" r:id="rId13"/>
    <p:sldId id="833" r:id="rId14"/>
    <p:sldId id="829" r:id="rId15"/>
    <p:sldId id="828" r:id="rId16"/>
    <p:sldId id="830" r:id="rId17"/>
    <p:sldId id="428" r:id="rId18"/>
    <p:sldId id="834" r:id="rId19"/>
    <p:sldId id="443" r:id="rId20"/>
    <p:sldId id="444" r:id="rId21"/>
    <p:sldId id="699" r:id="rId22"/>
    <p:sldId id="429" r:id="rId23"/>
    <p:sldId id="430" r:id="rId24"/>
    <p:sldId id="446" r:id="rId25"/>
    <p:sldId id="691" r:id="rId26"/>
    <p:sldId id="692" r:id="rId27"/>
    <p:sldId id="448" r:id="rId28"/>
    <p:sldId id="693" r:id="rId29"/>
    <p:sldId id="694" r:id="rId30"/>
    <p:sldId id="695" r:id="rId31"/>
    <p:sldId id="696" r:id="rId32"/>
    <p:sldId id="697" r:id="rId33"/>
    <p:sldId id="450" r:id="rId34"/>
    <p:sldId id="439" r:id="rId35"/>
    <p:sldId id="440" r:id="rId36"/>
    <p:sldId id="423" r:id="rId37"/>
    <p:sldId id="449" r:id="rId38"/>
    <p:sldId id="441" r:id="rId39"/>
    <p:sldId id="442" r:id="rId40"/>
    <p:sldId id="835" r:id="rId41"/>
    <p:sldId id="700" r:id="rId42"/>
    <p:sldId id="434" r:id="rId43"/>
    <p:sldId id="435" r:id="rId44"/>
    <p:sldId id="436" r:id="rId45"/>
    <p:sldId id="823" r:id="rId4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EB702B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3" autoAdjust="0"/>
    <p:restoredTop sz="87854" autoAdjust="0"/>
  </p:normalViewPr>
  <p:slideViewPr>
    <p:cSldViewPr>
      <p:cViewPr varScale="1">
        <p:scale>
          <a:sx n="58" d="100"/>
          <a:sy n="58" d="100"/>
        </p:scale>
        <p:origin x="1768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460BBC-E3D0-45E5-800C-8715DC68393F}" type="doc">
      <dgm:prSet loTypeId="urn:microsoft.com/office/officeart/2005/8/layout/bProcess4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fr-FR"/>
        </a:p>
      </dgm:t>
    </dgm:pt>
    <dgm:pt modelId="{FF8DCE54-C5C7-4AB9-AD32-FBF54C5C9991}">
      <dgm:prSet phldrT="[Texte]"/>
      <dgm:spPr/>
      <dgm:t>
        <a:bodyPr/>
        <a:lstStyle/>
        <a:p>
          <a:r>
            <a:rPr lang="fr-FR" b="1" dirty="0">
              <a:solidFill>
                <a:schemeClr val="bg1"/>
              </a:solidFill>
            </a:rPr>
            <a:t>Marketing </a:t>
          </a:r>
        </a:p>
      </dgm:t>
    </dgm:pt>
    <dgm:pt modelId="{5572F456-C4EA-4E26-B40E-FD6156EB2539}" type="parTrans" cxnId="{C7453D8F-C970-4E15-A7A9-D6305EEE0973}">
      <dgm:prSet/>
      <dgm:spPr/>
      <dgm:t>
        <a:bodyPr/>
        <a:lstStyle/>
        <a:p>
          <a:endParaRPr lang="fr-FR"/>
        </a:p>
      </dgm:t>
    </dgm:pt>
    <dgm:pt modelId="{31E8DB96-8F9E-4554-AEB9-3AC164C11B7E}" type="sibTrans" cxnId="{C7453D8F-C970-4E15-A7A9-D6305EEE0973}">
      <dgm:prSet/>
      <dgm:spPr/>
      <dgm:t>
        <a:bodyPr/>
        <a:lstStyle/>
        <a:p>
          <a:endParaRPr lang="fr-FR"/>
        </a:p>
      </dgm:t>
    </dgm:pt>
    <dgm:pt modelId="{BA24E290-D304-47AE-949C-1E06286457CC}">
      <dgm:prSet phldrT="[Texte]"/>
      <dgm:spPr/>
      <dgm:t>
        <a:bodyPr/>
        <a:lstStyle/>
        <a:p>
          <a:endParaRPr lang="fr-FR" b="0" dirty="0">
            <a:solidFill>
              <a:schemeClr val="bg1"/>
            </a:solidFill>
          </a:endParaRPr>
        </a:p>
      </dgm:t>
    </dgm:pt>
    <dgm:pt modelId="{9AFA7CBD-BEB7-4721-AC95-E3A01B096A23}" type="parTrans" cxnId="{ABCFCA61-AB13-4BC4-8B43-5716EBC7B16E}">
      <dgm:prSet/>
      <dgm:spPr/>
      <dgm:t>
        <a:bodyPr/>
        <a:lstStyle/>
        <a:p>
          <a:endParaRPr lang="fr-FR"/>
        </a:p>
      </dgm:t>
    </dgm:pt>
    <dgm:pt modelId="{01A97737-C319-402C-9AB5-345391488ACB}" type="sibTrans" cxnId="{ABCFCA61-AB13-4BC4-8B43-5716EBC7B16E}">
      <dgm:prSet/>
      <dgm:spPr/>
      <dgm:t>
        <a:bodyPr/>
        <a:lstStyle/>
        <a:p>
          <a:endParaRPr lang="fr-FR"/>
        </a:p>
      </dgm:t>
    </dgm:pt>
    <dgm:pt modelId="{FE38ACBE-F73E-4178-A033-2231AD5E1045}">
      <dgm:prSet phldrT="[Texte]"/>
      <dgm:spPr/>
      <dgm:t>
        <a:bodyPr/>
        <a:lstStyle/>
        <a:p>
          <a:endParaRPr lang="fr-FR" b="0" dirty="0">
            <a:solidFill>
              <a:schemeClr val="bg1"/>
            </a:solidFill>
          </a:endParaRPr>
        </a:p>
      </dgm:t>
    </dgm:pt>
    <dgm:pt modelId="{FACCC402-51BE-4CD3-9D74-A87A6283D32E}" type="parTrans" cxnId="{6A82B211-5C95-47A2-9C94-6E59375A975B}">
      <dgm:prSet/>
      <dgm:spPr/>
      <dgm:t>
        <a:bodyPr/>
        <a:lstStyle/>
        <a:p>
          <a:endParaRPr lang="fr-FR"/>
        </a:p>
      </dgm:t>
    </dgm:pt>
    <dgm:pt modelId="{CEA70C47-1572-4709-9E19-E199015A0B61}" type="sibTrans" cxnId="{6A82B211-5C95-47A2-9C94-6E59375A975B}">
      <dgm:prSet/>
      <dgm:spPr/>
      <dgm:t>
        <a:bodyPr/>
        <a:lstStyle/>
        <a:p>
          <a:endParaRPr lang="fr-FR"/>
        </a:p>
      </dgm:t>
    </dgm:pt>
    <dgm:pt modelId="{6FE98EC7-E6D0-4BB1-B2E2-F7A7DCC6540B}">
      <dgm:prSet phldrT="[Texte]"/>
      <dgm:spPr/>
      <dgm:t>
        <a:bodyPr/>
        <a:lstStyle/>
        <a:p>
          <a:endParaRPr lang="fr-FR" dirty="0"/>
        </a:p>
      </dgm:t>
    </dgm:pt>
    <dgm:pt modelId="{108874EE-814E-4912-B973-BB3798670BB6}" type="parTrans" cxnId="{62DF777E-6D03-4E5B-A8AE-936AD666F2AA}">
      <dgm:prSet/>
      <dgm:spPr/>
      <dgm:t>
        <a:bodyPr/>
        <a:lstStyle/>
        <a:p>
          <a:endParaRPr lang="fr-FR"/>
        </a:p>
      </dgm:t>
    </dgm:pt>
    <dgm:pt modelId="{94DD345E-1E7B-40AB-9776-5D12C59FAFA1}" type="sibTrans" cxnId="{62DF777E-6D03-4E5B-A8AE-936AD666F2AA}">
      <dgm:prSet/>
      <dgm:spPr/>
      <dgm:t>
        <a:bodyPr/>
        <a:lstStyle/>
        <a:p>
          <a:endParaRPr lang="fr-FR"/>
        </a:p>
      </dgm:t>
    </dgm:pt>
    <dgm:pt modelId="{136B28B4-872D-4706-B8C4-6097DC1B49DA}">
      <dgm:prSet phldrT="[Texte]"/>
      <dgm:spPr/>
      <dgm:t>
        <a:bodyPr/>
        <a:lstStyle/>
        <a:p>
          <a:endParaRPr lang="fr-FR" dirty="0"/>
        </a:p>
      </dgm:t>
    </dgm:pt>
    <dgm:pt modelId="{03BF8E4C-81C6-4E39-8E9E-D7B20C293504}" type="parTrans" cxnId="{41AFDFDA-084C-4098-B09B-1927D8023691}">
      <dgm:prSet/>
      <dgm:spPr/>
      <dgm:t>
        <a:bodyPr/>
        <a:lstStyle/>
        <a:p>
          <a:endParaRPr lang="fr-FR"/>
        </a:p>
      </dgm:t>
    </dgm:pt>
    <dgm:pt modelId="{55BF6C25-5AAB-48E1-8F0C-D55B4ADC49E2}" type="sibTrans" cxnId="{41AFDFDA-084C-4098-B09B-1927D8023691}">
      <dgm:prSet/>
      <dgm:spPr/>
      <dgm:t>
        <a:bodyPr/>
        <a:lstStyle/>
        <a:p>
          <a:endParaRPr lang="fr-FR"/>
        </a:p>
      </dgm:t>
    </dgm:pt>
    <dgm:pt modelId="{6F7C1B81-21A8-40CB-A5E3-84AFD1BCF80C}">
      <dgm:prSet phldrT="[Texte]"/>
      <dgm:spPr/>
      <dgm:t>
        <a:bodyPr/>
        <a:lstStyle/>
        <a:p>
          <a:endParaRPr lang="fr-FR" b="0" dirty="0">
            <a:solidFill>
              <a:schemeClr val="bg1"/>
            </a:solidFill>
          </a:endParaRPr>
        </a:p>
      </dgm:t>
    </dgm:pt>
    <dgm:pt modelId="{0D8CD72C-7855-4502-B36B-DEFEAD5D036B}" type="parTrans" cxnId="{8691EF84-7D20-4FDC-B100-6616EA4CFE1B}">
      <dgm:prSet/>
      <dgm:spPr/>
      <dgm:t>
        <a:bodyPr/>
        <a:lstStyle/>
        <a:p>
          <a:endParaRPr lang="fr-FR"/>
        </a:p>
      </dgm:t>
    </dgm:pt>
    <dgm:pt modelId="{A46348B9-F1CB-416E-9DDF-E62A32384284}" type="sibTrans" cxnId="{8691EF84-7D20-4FDC-B100-6616EA4CFE1B}">
      <dgm:prSet/>
      <dgm:spPr/>
      <dgm:t>
        <a:bodyPr/>
        <a:lstStyle/>
        <a:p>
          <a:endParaRPr lang="fr-FR"/>
        </a:p>
      </dgm:t>
    </dgm:pt>
    <dgm:pt modelId="{3E58A0CE-8550-4EDC-B9A2-282783171202}">
      <dgm:prSet phldrT="[Texte]"/>
      <dgm:spPr/>
      <dgm:t>
        <a:bodyPr/>
        <a:lstStyle/>
        <a:p>
          <a:endParaRPr lang="fr-FR" dirty="0"/>
        </a:p>
      </dgm:t>
    </dgm:pt>
    <dgm:pt modelId="{D92BC061-2A0E-4ACE-88BC-870A38B04912}" type="parTrans" cxnId="{695B25FD-A727-4225-8C6A-A8B62F008234}">
      <dgm:prSet/>
      <dgm:spPr/>
      <dgm:t>
        <a:bodyPr/>
        <a:lstStyle/>
        <a:p>
          <a:endParaRPr lang="fr-FR"/>
        </a:p>
      </dgm:t>
    </dgm:pt>
    <dgm:pt modelId="{60DC4523-B466-449F-8100-89243CA7CA44}" type="sibTrans" cxnId="{695B25FD-A727-4225-8C6A-A8B62F008234}">
      <dgm:prSet/>
      <dgm:spPr/>
      <dgm:t>
        <a:bodyPr/>
        <a:lstStyle/>
        <a:p>
          <a:endParaRPr lang="fr-FR"/>
        </a:p>
      </dgm:t>
    </dgm:pt>
    <dgm:pt modelId="{125AFE1F-A4E5-45DE-8926-27AF769DE17C}">
      <dgm:prSet phldrT="[Texte]"/>
      <dgm:spPr/>
      <dgm:t>
        <a:bodyPr/>
        <a:lstStyle/>
        <a:p>
          <a:endParaRPr lang="fr-FR" dirty="0"/>
        </a:p>
      </dgm:t>
    </dgm:pt>
    <dgm:pt modelId="{74BE288B-E0C4-40B8-92AC-4D12787415B2}" type="parTrans" cxnId="{42D15A69-7F69-4C0B-9C30-7723119ADF3C}">
      <dgm:prSet/>
      <dgm:spPr/>
      <dgm:t>
        <a:bodyPr/>
        <a:lstStyle/>
        <a:p>
          <a:endParaRPr lang="fr-FR"/>
        </a:p>
      </dgm:t>
    </dgm:pt>
    <dgm:pt modelId="{41C485A9-CCBA-45B2-820D-2B298A610DA0}" type="sibTrans" cxnId="{42D15A69-7F69-4C0B-9C30-7723119ADF3C}">
      <dgm:prSet/>
      <dgm:spPr/>
      <dgm:t>
        <a:bodyPr/>
        <a:lstStyle/>
        <a:p>
          <a:endParaRPr lang="fr-FR"/>
        </a:p>
      </dgm:t>
    </dgm:pt>
    <dgm:pt modelId="{5B7F129D-4077-4DBA-95B0-5843C3765E03}">
      <dgm:prSet/>
      <dgm:spPr/>
      <dgm:t>
        <a:bodyPr/>
        <a:lstStyle/>
        <a:p>
          <a:endParaRPr lang="fr-FR" b="0" dirty="0">
            <a:solidFill>
              <a:schemeClr val="bg1"/>
            </a:solidFill>
          </a:endParaRPr>
        </a:p>
      </dgm:t>
    </dgm:pt>
    <dgm:pt modelId="{4B38538E-93FF-45CC-9CD9-4A5716EE1795}" type="parTrans" cxnId="{BF3ACBF9-F5AE-4967-90DE-4AF95376A850}">
      <dgm:prSet/>
      <dgm:spPr/>
      <dgm:t>
        <a:bodyPr/>
        <a:lstStyle/>
        <a:p>
          <a:endParaRPr lang="fr-FR"/>
        </a:p>
      </dgm:t>
    </dgm:pt>
    <dgm:pt modelId="{5B2C3463-0DA3-41E1-8FC7-EFBE8CCE4D55}" type="sibTrans" cxnId="{BF3ACBF9-F5AE-4967-90DE-4AF95376A850}">
      <dgm:prSet/>
      <dgm:spPr/>
      <dgm:t>
        <a:bodyPr/>
        <a:lstStyle/>
        <a:p>
          <a:endParaRPr lang="fr-FR"/>
        </a:p>
      </dgm:t>
    </dgm:pt>
    <dgm:pt modelId="{E57C18E4-8D78-4D1F-9C9F-B21E29540DC5}">
      <dgm:prSet phldrT="[Texte]"/>
      <dgm:spPr/>
      <dgm:t>
        <a:bodyPr/>
        <a:lstStyle/>
        <a:p>
          <a:endParaRPr lang="fr-FR" dirty="0"/>
        </a:p>
      </dgm:t>
    </dgm:pt>
    <dgm:pt modelId="{C69AC443-BA1C-4293-82F8-E82A9E1168BC}" type="sibTrans" cxnId="{D2ED9BC8-04D7-4E36-9D32-107BB68AC45F}">
      <dgm:prSet/>
      <dgm:spPr/>
      <dgm:t>
        <a:bodyPr/>
        <a:lstStyle/>
        <a:p>
          <a:endParaRPr lang="fr-FR"/>
        </a:p>
      </dgm:t>
    </dgm:pt>
    <dgm:pt modelId="{E853D459-CAA7-4338-8B10-F203736CEBF0}" type="parTrans" cxnId="{D2ED9BC8-04D7-4E36-9D32-107BB68AC45F}">
      <dgm:prSet/>
      <dgm:spPr/>
      <dgm:t>
        <a:bodyPr/>
        <a:lstStyle/>
        <a:p>
          <a:endParaRPr lang="fr-FR"/>
        </a:p>
      </dgm:t>
    </dgm:pt>
    <dgm:pt modelId="{A43ADCF5-2785-449C-973B-B59F2D5BE2CE}" type="pres">
      <dgm:prSet presAssocID="{0A460BBC-E3D0-45E5-800C-8715DC68393F}" presName="Name0" presStyleCnt="0">
        <dgm:presLayoutVars>
          <dgm:dir/>
          <dgm:resizeHandles/>
        </dgm:presLayoutVars>
      </dgm:prSet>
      <dgm:spPr/>
    </dgm:pt>
    <dgm:pt modelId="{ECF8AAA3-67AB-49B5-82A4-A5FE04FCB98B}" type="pres">
      <dgm:prSet presAssocID="{FF8DCE54-C5C7-4AB9-AD32-FBF54C5C9991}" presName="compNode" presStyleCnt="0"/>
      <dgm:spPr/>
    </dgm:pt>
    <dgm:pt modelId="{0161EBA0-5901-46C2-B0F0-2803A7B68B67}" type="pres">
      <dgm:prSet presAssocID="{FF8DCE54-C5C7-4AB9-AD32-FBF54C5C9991}" presName="dummyConnPt" presStyleCnt="0"/>
      <dgm:spPr/>
    </dgm:pt>
    <dgm:pt modelId="{85365A23-8334-4160-83E1-C172E43D73CA}" type="pres">
      <dgm:prSet presAssocID="{FF8DCE54-C5C7-4AB9-AD32-FBF54C5C9991}" presName="node" presStyleLbl="node1" presStyleIdx="0" presStyleCnt="10">
        <dgm:presLayoutVars>
          <dgm:bulletEnabled val="1"/>
        </dgm:presLayoutVars>
      </dgm:prSet>
      <dgm:spPr/>
    </dgm:pt>
    <dgm:pt modelId="{B443A92B-3B0A-4952-AA32-995556FA5592}" type="pres">
      <dgm:prSet presAssocID="{31E8DB96-8F9E-4554-AEB9-3AC164C11B7E}" presName="sibTrans" presStyleLbl="bgSibTrans2D1" presStyleIdx="0" presStyleCnt="9"/>
      <dgm:spPr/>
    </dgm:pt>
    <dgm:pt modelId="{85EDB7B3-1346-4A6A-9ED3-3B2E33C52E92}" type="pres">
      <dgm:prSet presAssocID="{BA24E290-D304-47AE-949C-1E06286457CC}" presName="compNode" presStyleCnt="0"/>
      <dgm:spPr/>
    </dgm:pt>
    <dgm:pt modelId="{246FB696-1A0E-466F-80B3-6F0559D53499}" type="pres">
      <dgm:prSet presAssocID="{BA24E290-D304-47AE-949C-1E06286457CC}" presName="dummyConnPt" presStyleCnt="0"/>
      <dgm:spPr/>
    </dgm:pt>
    <dgm:pt modelId="{D395919E-455F-458B-9A0E-9107B5E4F18E}" type="pres">
      <dgm:prSet presAssocID="{BA24E290-D304-47AE-949C-1E06286457CC}" presName="node" presStyleLbl="node1" presStyleIdx="1" presStyleCnt="10">
        <dgm:presLayoutVars>
          <dgm:bulletEnabled val="1"/>
        </dgm:presLayoutVars>
      </dgm:prSet>
      <dgm:spPr/>
    </dgm:pt>
    <dgm:pt modelId="{13C96296-EA68-4C84-96B3-D2B4FFE7F45E}" type="pres">
      <dgm:prSet presAssocID="{01A97737-C319-402C-9AB5-345391488ACB}" presName="sibTrans" presStyleLbl="bgSibTrans2D1" presStyleIdx="1" presStyleCnt="9"/>
      <dgm:spPr/>
    </dgm:pt>
    <dgm:pt modelId="{B7E915F8-CFDA-4304-A593-3FE86B1481B9}" type="pres">
      <dgm:prSet presAssocID="{5B7F129D-4077-4DBA-95B0-5843C3765E03}" presName="compNode" presStyleCnt="0"/>
      <dgm:spPr/>
    </dgm:pt>
    <dgm:pt modelId="{293F2184-B4F1-4F0A-8F29-DEFF851E8993}" type="pres">
      <dgm:prSet presAssocID="{5B7F129D-4077-4DBA-95B0-5843C3765E03}" presName="dummyConnPt" presStyleCnt="0"/>
      <dgm:spPr/>
    </dgm:pt>
    <dgm:pt modelId="{E9B34309-85FD-4806-A164-340EA12AE223}" type="pres">
      <dgm:prSet presAssocID="{5B7F129D-4077-4DBA-95B0-5843C3765E03}" presName="node" presStyleLbl="node1" presStyleIdx="2" presStyleCnt="10">
        <dgm:presLayoutVars>
          <dgm:bulletEnabled val="1"/>
        </dgm:presLayoutVars>
      </dgm:prSet>
      <dgm:spPr/>
    </dgm:pt>
    <dgm:pt modelId="{679D18D6-3FD3-4478-B62C-813E2AEB495C}" type="pres">
      <dgm:prSet presAssocID="{5B2C3463-0DA3-41E1-8FC7-EFBE8CCE4D55}" presName="sibTrans" presStyleLbl="bgSibTrans2D1" presStyleIdx="2" presStyleCnt="9"/>
      <dgm:spPr/>
    </dgm:pt>
    <dgm:pt modelId="{E48FC3FB-B8AD-4DB4-B64D-EF36D342248A}" type="pres">
      <dgm:prSet presAssocID="{FE38ACBE-F73E-4178-A033-2231AD5E1045}" presName="compNode" presStyleCnt="0"/>
      <dgm:spPr/>
    </dgm:pt>
    <dgm:pt modelId="{6FF301B1-7E4A-4918-9D39-7E3EABF7F61D}" type="pres">
      <dgm:prSet presAssocID="{FE38ACBE-F73E-4178-A033-2231AD5E1045}" presName="dummyConnPt" presStyleCnt="0"/>
      <dgm:spPr/>
    </dgm:pt>
    <dgm:pt modelId="{F5A49876-6426-47A5-82A6-C43C15204C05}" type="pres">
      <dgm:prSet presAssocID="{FE38ACBE-F73E-4178-A033-2231AD5E1045}" presName="node" presStyleLbl="node1" presStyleIdx="3" presStyleCnt="10">
        <dgm:presLayoutVars>
          <dgm:bulletEnabled val="1"/>
        </dgm:presLayoutVars>
      </dgm:prSet>
      <dgm:spPr/>
    </dgm:pt>
    <dgm:pt modelId="{3B0D7F79-0605-4FB2-AA2A-24E83F2A0B9F}" type="pres">
      <dgm:prSet presAssocID="{CEA70C47-1572-4709-9E19-E199015A0B61}" presName="sibTrans" presStyleLbl="bgSibTrans2D1" presStyleIdx="3" presStyleCnt="9"/>
      <dgm:spPr/>
    </dgm:pt>
    <dgm:pt modelId="{49F28F73-CDEB-440B-A359-6CD94D2E17C2}" type="pres">
      <dgm:prSet presAssocID="{6FE98EC7-E6D0-4BB1-B2E2-F7A7DCC6540B}" presName="compNode" presStyleCnt="0"/>
      <dgm:spPr/>
    </dgm:pt>
    <dgm:pt modelId="{98DF69E1-1D6C-4FA9-848C-DFB4DF7F5454}" type="pres">
      <dgm:prSet presAssocID="{6FE98EC7-E6D0-4BB1-B2E2-F7A7DCC6540B}" presName="dummyConnPt" presStyleCnt="0"/>
      <dgm:spPr/>
    </dgm:pt>
    <dgm:pt modelId="{D49C9E22-239D-458D-970F-04EBFCAE2F2C}" type="pres">
      <dgm:prSet presAssocID="{6FE98EC7-E6D0-4BB1-B2E2-F7A7DCC6540B}" presName="node" presStyleLbl="node1" presStyleIdx="4" presStyleCnt="10">
        <dgm:presLayoutVars>
          <dgm:bulletEnabled val="1"/>
        </dgm:presLayoutVars>
      </dgm:prSet>
      <dgm:spPr/>
    </dgm:pt>
    <dgm:pt modelId="{D84C653A-3DFA-4A2F-84F0-F5E1E0B5E262}" type="pres">
      <dgm:prSet presAssocID="{94DD345E-1E7B-40AB-9776-5D12C59FAFA1}" presName="sibTrans" presStyleLbl="bgSibTrans2D1" presStyleIdx="4" presStyleCnt="9"/>
      <dgm:spPr/>
    </dgm:pt>
    <dgm:pt modelId="{68E4D582-5B4B-44C5-8C34-41786D6D74E2}" type="pres">
      <dgm:prSet presAssocID="{136B28B4-872D-4706-B8C4-6097DC1B49DA}" presName="compNode" presStyleCnt="0"/>
      <dgm:spPr/>
    </dgm:pt>
    <dgm:pt modelId="{509C23C1-94E8-4B80-B84C-3F6C0C93CE1F}" type="pres">
      <dgm:prSet presAssocID="{136B28B4-872D-4706-B8C4-6097DC1B49DA}" presName="dummyConnPt" presStyleCnt="0"/>
      <dgm:spPr/>
    </dgm:pt>
    <dgm:pt modelId="{BC4AA8CE-4A25-46C0-9E62-AB9E9B5E7C79}" type="pres">
      <dgm:prSet presAssocID="{136B28B4-872D-4706-B8C4-6097DC1B49DA}" presName="node" presStyleLbl="node1" presStyleIdx="5" presStyleCnt="10">
        <dgm:presLayoutVars>
          <dgm:bulletEnabled val="1"/>
        </dgm:presLayoutVars>
      </dgm:prSet>
      <dgm:spPr/>
    </dgm:pt>
    <dgm:pt modelId="{25171D52-101B-4497-83C0-1D75727AD2BE}" type="pres">
      <dgm:prSet presAssocID="{55BF6C25-5AAB-48E1-8F0C-D55B4ADC49E2}" presName="sibTrans" presStyleLbl="bgSibTrans2D1" presStyleIdx="5" presStyleCnt="9"/>
      <dgm:spPr/>
    </dgm:pt>
    <dgm:pt modelId="{7247850C-43BC-462B-B29C-4A2848872E5B}" type="pres">
      <dgm:prSet presAssocID="{6F7C1B81-21A8-40CB-A5E3-84AFD1BCF80C}" presName="compNode" presStyleCnt="0"/>
      <dgm:spPr/>
    </dgm:pt>
    <dgm:pt modelId="{30E13201-7745-4057-A236-E75EFC4EE5A2}" type="pres">
      <dgm:prSet presAssocID="{6F7C1B81-21A8-40CB-A5E3-84AFD1BCF80C}" presName="dummyConnPt" presStyleCnt="0"/>
      <dgm:spPr/>
    </dgm:pt>
    <dgm:pt modelId="{DA912C14-FA5C-4417-80ED-4DED12FCD637}" type="pres">
      <dgm:prSet presAssocID="{6F7C1B81-21A8-40CB-A5E3-84AFD1BCF80C}" presName="node" presStyleLbl="node1" presStyleIdx="6" presStyleCnt="10">
        <dgm:presLayoutVars>
          <dgm:bulletEnabled val="1"/>
        </dgm:presLayoutVars>
      </dgm:prSet>
      <dgm:spPr/>
    </dgm:pt>
    <dgm:pt modelId="{32FBE7AF-3B77-486D-9607-40E7B1E6EBE4}" type="pres">
      <dgm:prSet presAssocID="{A46348B9-F1CB-416E-9DDF-E62A32384284}" presName="sibTrans" presStyleLbl="bgSibTrans2D1" presStyleIdx="6" presStyleCnt="9"/>
      <dgm:spPr/>
    </dgm:pt>
    <dgm:pt modelId="{53A38945-2D14-4162-AC88-75677275E178}" type="pres">
      <dgm:prSet presAssocID="{3E58A0CE-8550-4EDC-B9A2-282783171202}" presName="compNode" presStyleCnt="0"/>
      <dgm:spPr/>
    </dgm:pt>
    <dgm:pt modelId="{F1CF7347-3453-4ACB-BDC7-E3E86FA71FD7}" type="pres">
      <dgm:prSet presAssocID="{3E58A0CE-8550-4EDC-B9A2-282783171202}" presName="dummyConnPt" presStyleCnt="0"/>
      <dgm:spPr/>
    </dgm:pt>
    <dgm:pt modelId="{E306FB35-081A-49A2-A154-E29FB24B99AE}" type="pres">
      <dgm:prSet presAssocID="{3E58A0CE-8550-4EDC-B9A2-282783171202}" presName="node" presStyleLbl="node1" presStyleIdx="7" presStyleCnt="10">
        <dgm:presLayoutVars>
          <dgm:bulletEnabled val="1"/>
        </dgm:presLayoutVars>
      </dgm:prSet>
      <dgm:spPr/>
    </dgm:pt>
    <dgm:pt modelId="{7FCD023B-19A0-465D-AFC0-DBF76A9FD9AE}" type="pres">
      <dgm:prSet presAssocID="{60DC4523-B466-449F-8100-89243CA7CA44}" presName="sibTrans" presStyleLbl="bgSibTrans2D1" presStyleIdx="7" presStyleCnt="9"/>
      <dgm:spPr/>
    </dgm:pt>
    <dgm:pt modelId="{0F910849-F801-4C6E-B646-0B455B4EE097}" type="pres">
      <dgm:prSet presAssocID="{125AFE1F-A4E5-45DE-8926-27AF769DE17C}" presName="compNode" presStyleCnt="0"/>
      <dgm:spPr/>
    </dgm:pt>
    <dgm:pt modelId="{335302E6-387E-40B3-9C38-058522D4377E}" type="pres">
      <dgm:prSet presAssocID="{125AFE1F-A4E5-45DE-8926-27AF769DE17C}" presName="dummyConnPt" presStyleCnt="0"/>
      <dgm:spPr/>
    </dgm:pt>
    <dgm:pt modelId="{B1EB6C49-D998-47C9-AE25-839C4DE822F0}" type="pres">
      <dgm:prSet presAssocID="{125AFE1F-A4E5-45DE-8926-27AF769DE17C}" presName="node" presStyleLbl="node1" presStyleIdx="8" presStyleCnt="10">
        <dgm:presLayoutVars>
          <dgm:bulletEnabled val="1"/>
        </dgm:presLayoutVars>
      </dgm:prSet>
      <dgm:spPr/>
    </dgm:pt>
    <dgm:pt modelId="{6CB25D2E-24A4-483C-AC14-70FD135768DF}" type="pres">
      <dgm:prSet presAssocID="{41C485A9-CCBA-45B2-820D-2B298A610DA0}" presName="sibTrans" presStyleLbl="bgSibTrans2D1" presStyleIdx="8" presStyleCnt="9"/>
      <dgm:spPr/>
    </dgm:pt>
    <dgm:pt modelId="{B9BE888C-5F6A-44F6-B036-48DD784A05EB}" type="pres">
      <dgm:prSet presAssocID="{E57C18E4-8D78-4D1F-9C9F-B21E29540DC5}" presName="compNode" presStyleCnt="0"/>
      <dgm:spPr/>
    </dgm:pt>
    <dgm:pt modelId="{CD81DC72-F62E-4FF7-A9F2-5EEDB8E6D524}" type="pres">
      <dgm:prSet presAssocID="{E57C18E4-8D78-4D1F-9C9F-B21E29540DC5}" presName="dummyConnPt" presStyleCnt="0"/>
      <dgm:spPr/>
    </dgm:pt>
    <dgm:pt modelId="{6EF41A9C-0049-42C0-85FF-835F0468FB60}" type="pres">
      <dgm:prSet presAssocID="{E57C18E4-8D78-4D1F-9C9F-B21E29540DC5}" presName="node" presStyleLbl="node1" presStyleIdx="9" presStyleCnt="10">
        <dgm:presLayoutVars>
          <dgm:bulletEnabled val="1"/>
        </dgm:presLayoutVars>
      </dgm:prSet>
      <dgm:spPr/>
    </dgm:pt>
  </dgm:ptLst>
  <dgm:cxnLst>
    <dgm:cxn modelId="{6A82B211-5C95-47A2-9C94-6E59375A975B}" srcId="{0A460BBC-E3D0-45E5-800C-8715DC68393F}" destId="{FE38ACBE-F73E-4178-A033-2231AD5E1045}" srcOrd="3" destOrd="0" parTransId="{FACCC402-51BE-4CD3-9D74-A87A6283D32E}" sibTransId="{CEA70C47-1572-4709-9E19-E199015A0B61}"/>
    <dgm:cxn modelId="{7EA8C939-6A42-4AF6-84CC-CD18C630055D}" type="presOf" srcId="{5B2C3463-0DA3-41E1-8FC7-EFBE8CCE4D55}" destId="{679D18D6-3FD3-4478-B62C-813E2AEB495C}" srcOrd="0" destOrd="0" presId="urn:microsoft.com/office/officeart/2005/8/layout/bProcess4"/>
    <dgm:cxn modelId="{ABCFCA61-AB13-4BC4-8B43-5716EBC7B16E}" srcId="{0A460BBC-E3D0-45E5-800C-8715DC68393F}" destId="{BA24E290-D304-47AE-949C-1E06286457CC}" srcOrd="1" destOrd="0" parTransId="{9AFA7CBD-BEB7-4721-AC95-E3A01B096A23}" sibTransId="{01A97737-C319-402C-9AB5-345391488ACB}"/>
    <dgm:cxn modelId="{8F5A6565-3356-451D-9E45-9176E10AA290}" type="presOf" srcId="{94DD345E-1E7B-40AB-9776-5D12C59FAFA1}" destId="{D84C653A-3DFA-4A2F-84F0-F5E1E0B5E262}" srcOrd="0" destOrd="0" presId="urn:microsoft.com/office/officeart/2005/8/layout/bProcess4"/>
    <dgm:cxn modelId="{42D15A69-7F69-4C0B-9C30-7723119ADF3C}" srcId="{0A460BBC-E3D0-45E5-800C-8715DC68393F}" destId="{125AFE1F-A4E5-45DE-8926-27AF769DE17C}" srcOrd="8" destOrd="0" parTransId="{74BE288B-E0C4-40B8-92AC-4D12787415B2}" sibTransId="{41C485A9-CCBA-45B2-820D-2B298A610DA0}"/>
    <dgm:cxn modelId="{46C1AD50-24A6-445E-A4A6-024B55E24403}" type="presOf" srcId="{60DC4523-B466-449F-8100-89243CA7CA44}" destId="{7FCD023B-19A0-465D-AFC0-DBF76A9FD9AE}" srcOrd="0" destOrd="0" presId="urn:microsoft.com/office/officeart/2005/8/layout/bProcess4"/>
    <dgm:cxn modelId="{5287A674-C5BF-4C22-8123-7CDF8DBBB32C}" type="presOf" srcId="{6FE98EC7-E6D0-4BB1-B2E2-F7A7DCC6540B}" destId="{D49C9E22-239D-458D-970F-04EBFCAE2F2C}" srcOrd="0" destOrd="0" presId="urn:microsoft.com/office/officeart/2005/8/layout/bProcess4"/>
    <dgm:cxn modelId="{0041887D-4269-46B1-9E0F-8AC9BA4BC00D}" type="presOf" srcId="{31E8DB96-8F9E-4554-AEB9-3AC164C11B7E}" destId="{B443A92B-3B0A-4952-AA32-995556FA5592}" srcOrd="0" destOrd="0" presId="urn:microsoft.com/office/officeart/2005/8/layout/bProcess4"/>
    <dgm:cxn modelId="{62DF777E-6D03-4E5B-A8AE-936AD666F2AA}" srcId="{0A460BBC-E3D0-45E5-800C-8715DC68393F}" destId="{6FE98EC7-E6D0-4BB1-B2E2-F7A7DCC6540B}" srcOrd="4" destOrd="0" parTransId="{108874EE-814E-4912-B973-BB3798670BB6}" sibTransId="{94DD345E-1E7B-40AB-9776-5D12C59FAFA1}"/>
    <dgm:cxn modelId="{9BD61D83-A82F-4849-A8E5-FBF121F4326A}" type="presOf" srcId="{A46348B9-F1CB-416E-9DDF-E62A32384284}" destId="{32FBE7AF-3B77-486D-9607-40E7B1E6EBE4}" srcOrd="0" destOrd="0" presId="urn:microsoft.com/office/officeart/2005/8/layout/bProcess4"/>
    <dgm:cxn modelId="{8691EF84-7D20-4FDC-B100-6616EA4CFE1B}" srcId="{0A460BBC-E3D0-45E5-800C-8715DC68393F}" destId="{6F7C1B81-21A8-40CB-A5E3-84AFD1BCF80C}" srcOrd="6" destOrd="0" parTransId="{0D8CD72C-7855-4502-B36B-DEFEAD5D036B}" sibTransId="{A46348B9-F1CB-416E-9DDF-E62A32384284}"/>
    <dgm:cxn modelId="{C7453D8F-C970-4E15-A7A9-D6305EEE0973}" srcId="{0A460BBC-E3D0-45E5-800C-8715DC68393F}" destId="{FF8DCE54-C5C7-4AB9-AD32-FBF54C5C9991}" srcOrd="0" destOrd="0" parTransId="{5572F456-C4EA-4E26-B40E-FD6156EB2539}" sibTransId="{31E8DB96-8F9E-4554-AEB9-3AC164C11B7E}"/>
    <dgm:cxn modelId="{FA0EDA90-F314-420A-BAC3-D7AF1161C45C}" type="presOf" srcId="{CEA70C47-1572-4709-9E19-E199015A0B61}" destId="{3B0D7F79-0605-4FB2-AA2A-24E83F2A0B9F}" srcOrd="0" destOrd="0" presId="urn:microsoft.com/office/officeart/2005/8/layout/bProcess4"/>
    <dgm:cxn modelId="{87179F9A-1B14-4C71-B523-3C936C0109A4}" type="presOf" srcId="{5B7F129D-4077-4DBA-95B0-5843C3765E03}" destId="{E9B34309-85FD-4806-A164-340EA12AE223}" srcOrd="0" destOrd="0" presId="urn:microsoft.com/office/officeart/2005/8/layout/bProcess4"/>
    <dgm:cxn modelId="{A626789C-7F1B-45D1-875E-031B2E5E70B5}" type="presOf" srcId="{BA24E290-D304-47AE-949C-1E06286457CC}" destId="{D395919E-455F-458B-9A0E-9107B5E4F18E}" srcOrd="0" destOrd="0" presId="urn:microsoft.com/office/officeart/2005/8/layout/bProcess4"/>
    <dgm:cxn modelId="{2E8AABA2-BDE0-46BE-9E39-09B1434AF1B6}" type="presOf" srcId="{E57C18E4-8D78-4D1F-9C9F-B21E29540DC5}" destId="{6EF41A9C-0049-42C0-85FF-835F0468FB60}" srcOrd="0" destOrd="0" presId="urn:microsoft.com/office/officeart/2005/8/layout/bProcess4"/>
    <dgm:cxn modelId="{430088B5-32EE-4919-8363-5C2AE1F74CCF}" type="presOf" srcId="{3E58A0CE-8550-4EDC-B9A2-282783171202}" destId="{E306FB35-081A-49A2-A154-E29FB24B99AE}" srcOrd="0" destOrd="0" presId="urn:microsoft.com/office/officeart/2005/8/layout/bProcess4"/>
    <dgm:cxn modelId="{2756A4B8-01C1-45AC-A048-9F57FD2CE090}" type="presOf" srcId="{55BF6C25-5AAB-48E1-8F0C-D55B4ADC49E2}" destId="{25171D52-101B-4497-83C0-1D75727AD2BE}" srcOrd="0" destOrd="0" presId="urn:microsoft.com/office/officeart/2005/8/layout/bProcess4"/>
    <dgm:cxn modelId="{32DE1BC2-552D-4731-A345-43FB72A3E489}" type="presOf" srcId="{FE38ACBE-F73E-4178-A033-2231AD5E1045}" destId="{F5A49876-6426-47A5-82A6-C43C15204C05}" srcOrd="0" destOrd="0" presId="urn:microsoft.com/office/officeart/2005/8/layout/bProcess4"/>
    <dgm:cxn modelId="{C2D16CC4-FECB-4DCE-8A79-74A7BDD00983}" type="presOf" srcId="{125AFE1F-A4E5-45DE-8926-27AF769DE17C}" destId="{B1EB6C49-D998-47C9-AE25-839C4DE822F0}" srcOrd="0" destOrd="0" presId="urn:microsoft.com/office/officeart/2005/8/layout/bProcess4"/>
    <dgm:cxn modelId="{D2ED9BC8-04D7-4E36-9D32-107BB68AC45F}" srcId="{0A460BBC-E3D0-45E5-800C-8715DC68393F}" destId="{E57C18E4-8D78-4D1F-9C9F-B21E29540DC5}" srcOrd="9" destOrd="0" parTransId="{E853D459-CAA7-4338-8B10-F203736CEBF0}" sibTransId="{C69AC443-BA1C-4293-82F8-E82A9E1168BC}"/>
    <dgm:cxn modelId="{CF6930CD-EA4E-4FE6-98AE-991B685E7307}" type="presOf" srcId="{6F7C1B81-21A8-40CB-A5E3-84AFD1BCF80C}" destId="{DA912C14-FA5C-4417-80ED-4DED12FCD637}" srcOrd="0" destOrd="0" presId="urn:microsoft.com/office/officeart/2005/8/layout/bProcess4"/>
    <dgm:cxn modelId="{41AFDFDA-084C-4098-B09B-1927D8023691}" srcId="{0A460BBC-E3D0-45E5-800C-8715DC68393F}" destId="{136B28B4-872D-4706-B8C4-6097DC1B49DA}" srcOrd="5" destOrd="0" parTransId="{03BF8E4C-81C6-4E39-8E9E-D7B20C293504}" sibTransId="{55BF6C25-5AAB-48E1-8F0C-D55B4ADC49E2}"/>
    <dgm:cxn modelId="{E12974E3-713D-4BDF-A328-087C411314CD}" type="presOf" srcId="{FF8DCE54-C5C7-4AB9-AD32-FBF54C5C9991}" destId="{85365A23-8334-4160-83E1-C172E43D73CA}" srcOrd="0" destOrd="0" presId="urn:microsoft.com/office/officeart/2005/8/layout/bProcess4"/>
    <dgm:cxn modelId="{2170F7EB-A269-4604-8CF5-3FC31EF643CC}" type="presOf" srcId="{0A460BBC-E3D0-45E5-800C-8715DC68393F}" destId="{A43ADCF5-2785-449C-973B-B59F2D5BE2CE}" srcOrd="0" destOrd="0" presId="urn:microsoft.com/office/officeart/2005/8/layout/bProcess4"/>
    <dgm:cxn modelId="{24BF66F1-1895-47E5-A8D2-3B1AB7FFEC83}" type="presOf" srcId="{01A97737-C319-402C-9AB5-345391488ACB}" destId="{13C96296-EA68-4C84-96B3-D2B4FFE7F45E}" srcOrd="0" destOrd="0" presId="urn:microsoft.com/office/officeart/2005/8/layout/bProcess4"/>
    <dgm:cxn modelId="{881D5CF3-7B00-48F5-9A88-A8B301339ABA}" type="presOf" srcId="{41C485A9-CCBA-45B2-820D-2B298A610DA0}" destId="{6CB25D2E-24A4-483C-AC14-70FD135768DF}" srcOrd="0" destOrd="0" presId="urn:microsoft.com/office/officeart/2005/8/layout/bProcess4"/>
    <dgm:cxn modelId="{DBE730F8-2B54-4C75-962C-0F6D7FB3FF7D}" type="presOf" srcId="{136B28B4-872D-4706-B8C4-6097DC1B49DA}" destId="{BC4AA8CE-4A25-46C0-9E62-AB9E9B5E7C79}" srcOrd="0" destOrd="0" presId="urn:microsoft.com/office/officeart/2005/8/layout/bProcess4"/>
    <dgm:cxn modelId="{BF3ACBF9-F5AE-4967-90DE-4AF95376A850}" srcId="{0A460BBC-E3D0-45E5-800C-8715DC68393F}" destId="{5B7F129D-4077-4DBA-95B0-5843C3765E03}" srcOrd="2" destOrd="0" parTransId="{4B38538E-93FF-45CC-9CD9-4A5716EE1795}" sibTransId="{5B2C3463-0DA3-41E1-8FC7-EFBE8CCE4D55}"/>
    <dgm:cxn modelId="{695B25FD-A727-4225-8C6A-A8B62F008234}" srcId="{0A460BBC-E3D0-45E5-800C-8715DC68393F}" destId="{3E58A0CE-8550-4EDC-B9A2-282783171202}" srcOrd="7" destOrd="0" parTransId="{D92BC061-2A0E-4ACE-88BC-870A38B04912}" sibTransId="{60DC4523-B466-449F-8100-89243CA7CA44}"/>
    <dgm:cxn modelId="{FCB12DA1-6906-4359-AECD-37EDAB68DFD4}" type="presParOf" srcId="{A43ADCF5-2785-449C-973B-B59F2D5BE2CE}" destId="{ECF8AAA3-67AB-49B5-82A4-A5FE04FCB98B}" srcOrd="0" destOrd="0" presId="urn:microsoft.com/office/officeart/2005/8/layout/bProcess4"/>
    <dgm:cxn modelId="{CAF89259-ACA7-420D-A3C8-EDEEC02DC37A}" type="presParOf" srcId="{ECF8AAA3-67AB-49B5-82A4-A5FE04FCB98B}" destId="{0161EBA0-5901-46C2-B0F0-2803A7B68B67}" srcOrd="0" destOrd="0" presId="urn:microsoft.com/office/officeart/2005/8/layout/bProcess4"/>
    <dgm:cxn modelId="{0B04F223-705F-49E3-B425-BE01AE2E390E}" type="presParOf" srcId="{ECF8AAA3-67AB-49B5-82A4-A5FE04FCB98B}" destId="{85365A23-8334-4160-83E1-C172E43D73CA}" srcOrd="1" destOrd="0" presId="urn:microsoft.com/office/officeart/2005/8/layout/bProcess4"/>
    <dgm:cxn modelId="{458D5D80-6D20-497A-9403-6A7E5BB6BBDC}" type="presParOf" srcId="{A43ADCF5-2785-449C-973B-B59F2D5BE2CE}" destId="{B443A92B-3B0A-4952-AA32-995556FA5592}" srcOrd="1" destOrd="0" presId="urn:microsoft.com/office/officeart/2005/8/layout/bProcess4"/>
    <dgm:cxn modelId="{2B59168D-E510-41B3-B050-C1097CD40473}" type="presParOf" srcId="{A43ADCF5-2785-449C-973B-B59F2D5BE2CE}" destId="{85EDB7B3-1346-4A6A-9ED3-3B2E33C52E92}" srcOrd="2" destOrd="0" presId="urn:microsoft.com/office/officeart/2005/8/layout/bProcess4"/>
    <dgm:cxn modelId="{CF5A469E-43CA-49E3-B99F-988258D619EA}" type="presParOf" srcId="{85EDB7B3-1346-4A6A-9ED3-3B2E33C52E92}" destId="{246FB696-1A0E-466F-80B3-6F0559D53499}" srcOrd="0" destOrd="0" presId="urn:microsoft.com/office/officeart/2005/8/layout/bProcess4"/>
    <dgm:cxn modelId="{4BE8C1E6-5052-4749-9F29-1A72BE1E8951}" type="presParOf" srcId="{85EDB7B3-1346-4A6A-9ED3-3B2E33C52E92}" destId="{D395919E-455F-458B-9A0E-9107B5E4F18E}" srcOrd="1" destOrd="0" presId="urn:microsoft.com/office/officeart/2005/8/layout/bProcess4"/>
    <dgm:cxn modelId="{E15D1042-2C22-4B53-AF90-E2BF339B1DAD}" type="presParOf" srcId="{A43ADCF5-2785-449C-973B-B59F2D5BE2CE}" destId="{13C96296-EA68-4C84-96B3-D2B4FFE7F45E}" srcOrd="3" destOrd="0" presId="urn:microsoft.com/office/officeart/2005/8/layout/bProcess4"/>
    <dgm:cxn modelId="{A065EE98-3378-45C5-B5F8-1C1331EBDE8D}" type="presParOf" srcId="{A43ADCF5-2785-449C-973B-B59F2D5BE2CE}" destId="{B7E915F8-CFDA-4304-A593-3FE86B1481B9}" srcOrd="4" destOrd="0" presId="urn:microsoft.com/office/officeart/2005/8/layout/bProcess4"/>
    <dgm:cxn modelId="{A59F56D1-033B-4766-AF73-E56682378495}" type="presParOf" srcId="{B7E915F8-CFDA-4304-A593-3FE86B1481B9}" destId="{293F2184-B4F1-4F0A-8F29-DEFF851E8993}" srcOrd="0" destOrd="0" presId="urn:microsoft.com/office/officeart/2005/8/layout/bProcess4"/>
    <dgm:cxn modelId="{1B255744-155E-4FFD-BB50-FADB02B38ABF}" type="presParOf" srcId="{B7E915F8-CFDA-4304-A593-3FE86B1481B9}" destId="{E9B34309-85FD-4806-A164-340EA12AE223}" srcOrd="1" destOrd="0" presId="urn:microsoft.com/office/officeart/2005/8/layout/bProcess4"/>
    <dgm:cxn modelId="{19AFA16B-6828-47C0-8106-E3088D542213}" type="presParOf" srcId="{A43ADCF5-2785-449C-973B-B59F2D5BE2CE}" destId="{679D18D6-3FD3-4478-B62C-813E2AEB495C}" srcOrd="5" destOrd="0" presId="urn:microsoft.com/office/officeart/2005/8/layout/bProcess4"/>
    <dgm:cxn modelId="{F0217546-E81C-432E-AAB2-A34D6ED9CC97}" type="presParOf" srcId="{A43ADCF5-2785-449C-973B-B59F2D5BE2CE}" destId="{E48FC3FB-B8AD-4DB4-B64D-EF36D342248A}" srcOrd="6" destOrd="0" presId="urn:microsoft.com/office/officeart/2005/8/layout/bProcess4"/>
    <dgm:cxn modelId="{116786BD-6D91-417A-A82C-91A96C5F3FFF}" type="presParOf" srcId="{E48FC3FB-B8AD-4DB4-B64D-EF36D342248A}" destId="{6FF301B1-7E4A-4918-9D39-7E3EABF7F61D}" srcOrd="0" destOrd="0" presId="urn:microsoft.com/office/officeart/2005/8/layout/bProcess4"/>
    <dgm:cxn modelId="{45879333-D978-4686-BA74-5ED02FC04563}" type="presParOf" srcId="{E48FC3FB-B8AD-4DB4-B64D-EF36D342248A}" destId="{F5A49876-6426-47A5-82A6-C43C15204C05}" srcOrd="1" destOrd="0" presId="urn:microsoft.com/office/officeart/2005/8/layout/bProcess4"/>
    <dgm:cxn modelId="{AB47DD30-F8CC-422E-85A0-BBBC9715545D}" type="presParOf" srcId="{A43ADCF5-2785-449C-973B-B59F2D5BE2CE}" destId="{3B0D7F79-0605-4FB2-AA2A-24E83F2A0B9F}" srcOrd="7" destOrd="0" presId="urn:microsoft.com/office/officeart/2005/8/layout/bProcess4"/>
    <dgm:cxn modelId="{91366217-5F99-4E52-A32D-F4599590177A}" type="presParOf" srcId="{A43ADCF5-2785-449C-973B-B59F2D5BE2CE}" destId="{49F28F73-CDEB-440B-A359-6CD94D2E17C2}" srcOrd="8" destOrd="0" presId="urn:microsoft.com/office/officeart/2005/8/layout/bProcess4"/>
    <dgm:cxn modelId="{AC182D2B-DDBA-4CF7-89E1-7C89AF99C077}" type="presParOf" srcId="{49F28F73-CDEB-440B-A359-6CD94D2E17C2}" destId="{98DF69E1-1D6C-4FA9-848C-DFB4DF7F5454}" srcOrd="0" destOrd="0" presId="urn:microsoft.com/office/officeart/2005/8/layout/bProcess4"/>
    <dgm:cxn modelId="{52DCC675-8DF7-49BF-ADE0-5FF7E6BBE2B5}" type="presParOf" srcId="{49F28F73-CDEB-440B-A359-6CD94D2E17C2}" destId="{D49C9E22-239D-458D-970F-04EBFCAE2F2C}" srcOrd="1" destOrd="0" presId="urn:microsoft.com/office/officeart/2005/8/layout/bProcess4"/>
    <dgm:cxn modelId="{0451210D-15BC-4726-BAF4-C04A7ACC7338}" type="presParOf" srcId="{A43ADCF5-2785-449C-973B-B59F2D5BE2CE}" destId="{D84C653A-3DFA-4A2F-84F0-F5E1E0B5E262}" srcOrd="9" destOrd="0" presId="urn:microsoft.com/office/officeart/2005/8/layout/bProcess4"/>
    <dgm:cxn modelId="{C3E3EF7E-369F-46A7-B21A-9B9CEDF99197}" type="presParOf" srcId="{A43ADCF5-2785-449C-973B-B59F2D5BE2CE}" destId="{68E4D582-5B4B-44C5-8C34-41786D6D74E2}" srcOrd="10" destOrd="0" presId="urn:microsoft.com/office/officeart/2005/8/layout/bProcess4"/>
    <dgm:cxn modelId="{AB6A4D26-BB85-492C-9704-86FD387EF1E0}" type="presParOf" srcId="{68E4D582-5B4B-44C5-8C34-41786D6D74E2}" destId="{509C23C1-94E8-4B80-B84C-3F6C0C93CE1F}" srcOrd="0" destOrd="0" presId="urn:microsoft.com/office/officeart/2005/8/layout/bProcess4"/>
    <dgm:cxn modelId="{2F6D0FC1-1A70-49F2-81A4-58DEFCDCFCFF}" type="presParOf" srcId="{68E4D582-5B4B-44C5-8C34-41786D6D74E2}" destId="{BC4AA8CE-4A25-46C0-9E62-AB9E9B5E7C79}" srcOrd="1" destOrd="0" presId="urn:microsoft.com/office/officeart/2005/8/layout/bProcess4"/>
    <dgm:cxn modelId="{C0D69AFC-FBA7-4AC4-94FD-1FB98DA00D7F}" type="presParOf" srcId="{A43ADCF5-2785-449C-973B-B59F2D5BE2CE}" destId="{25171D52-101B-4497-83C0-1D75727AD2BE}" srcOrd="11" destOrd="0" presId="urn:microsoft.com/office/officeart/2005/8/layout/bProcess4"/>
    <dgm:cxn modelId="{612D8495-DB68-4B70-91E8-EEA2CEA1BBE1}" type="presParOf" srcId="{A43ADCF5-2785-449C-973B-B59F2D5BE2CE}" destId="{7247850C-43BC-462B-B29C-4A2848872E5B}" srcOrd="12" destOrd="0" presId="urn:microsoft.com/office/officeart/2005/8/layout/bProcess4"/>
    <dgm:cxn modelId="{B64331D8-11A2-428F-B262-E3BF70E8A38B}" type="presParOf" srcId="{7247850C-43BC-462B-B29C-4A2848872E5B}" destId="{30E13201-7745-4057-A236-E75EFC4EE5A2}" srcOrd="0" destOrd="0" presId="urn:microsoft.com/office/officeart/2005/8/layout/bProcess4"/>
    <dgm:cxn modelId="{40223803-6CC1-44BB-AC4F-BBD8F819F8FB}" type="presParOf" srcId="{7247850C-43BC-462B-B29C-4A2848872E5B}" destId="{DA912C14-FA5C-4417-80ED-4DED12FCD637}" srcOrd="1" destOrd="0" presId="urn:microsoft.com/office/officeart/2005/8/layout/bProcess4"/>
    <dgm:cxn modelId="{FD8BC283-4AE7-413B-903B-D07D08B555C1}" type="presParOf" srcId="{A43ADCF5-2785-449C-973B-B59F2D5BE2CE}" destId="{32FBE7AF-3B77-486D-9607-40E7B1E6EBE4}" srcOrd="13" destOrd="0" presId="urn:microsoft.com/office/officeart/2005/8/layout/bProcess4"/>
    <dgm:cxn modelId="{27B1EE93-0677-4E5E-813F-C09E860B71A2}" type="presParOf" srcId="{A43ADCF5-2785-449C-973B-B59F2D5BE2CE}" destId="{53A38945-2D14-4162-AC88-75677275E178}" srcOrd="14" destOrd="0" presId="urn:microsoft.com/office/officeart/2005/8/layout/bProcess4"/>
    <dgm:cxn modelId="{E0A6F048-F205-4F9F-AFAC-BD5F79926BFA}" type="presParOf" srcId="{53A38945-2D14-4162-AC88-75677275E178}" destId="{F1CF7347-3453-4ACB-BDC7-E3E86FA71FD7}" srcOrd="0" destOrd="0" presId="urn:microsoft.com/office/officeart/2005/8/layout/bProcess4"/>
    <dgm:cxn modelId="{E2DFEE9A-E43B-4814-88F8-E8C715DA7A87}" type="presParOf" srcId="{53A38945-2D14-4162-AC88-75677275E178}" destId="{E306FB35-081A-49A2-A154-E29FB24B99AE}" srcOrd="1" destOrd="0" presId="urn:microsoft.com/office/officeart/2005/8/layout/bProcess4"/>
    <dgm:cxn modelId="{FE50F4F3-895F-4C98-AA96-D4D5696D82DF}" type="presParOf" srcId="{A43ADCF5-2785-449C-973B-B59F2D5BE2CE}" destId="{7FCD023B-19A0-465D-AFC0-DBF76A9FD9AE}" srcOrd="15" destOrd="0" presId="urn:microsoft.com/office/officeart/2005/8/layout/bProcess4"/>
    <dgm:cxn modelId="{39F769E1-03AA-4104-894C-F4E98D6D6578}" type="presParOf" srcId="{A43ADCF5-2785-449C-973B-B59F2D5BE2CE}" destId="{0F910849-F801-4C6E-B646-0B455B4EE097}" srcOrd="16" destOrd="0" presId="urn:microsoft.com/office/officeart/2005/8/layout/bProcess4"/>
    <dgm:cxn modelId="{A2EB4154-31EB-44B3-957A-93BBF3398779}" type="presParOf" srcId="{0F910849-F801-4C6E-B646-0B455B4EE097}" destId="{335302E6-387E-40B3-9C38-058522D4377E}" srcOrd="0" destOrd="0" presId="urn:microsoft.com/office/officeart/2005/8/layout/bProcess4"/>
    <dgm:cxn modelId="{5CC117C4-79B0-40F9-9461-21205FE66892}" type="presParOf" srcId="{0F910849-F801-4C6E-B646-0B455B4EE097}" destId="{B1EB6C49-D998-47C9-AE25-839C4DE822F0}" srcOrd="1" destOrd="0" presId="urn:microsoft.com/office/officeart/2005/8/layout/bProcess4"/>
    <dgm:cxn modelId="{A7F7F860-D1B6-4904-A27D-EF8712BCD16B}" type="presParOf" srcId="{A43ADCF5-2785-449C-973B-B59F2D5BE2CE}" destId="{6CB25D2E-24A4-483C-AC14-70FD135768DF}" srcOrd="17" destOrd="0" presId="urn:microsoft.com/office/officeart/2005/8/layout/bProcess4"/>
    <dgm:cxn modelId="{6986EE09-7868-4A75-A1DF-D291E1410474}" type="presParOf" srcId="{A43ADCF5-2785-449C-973B-B59F2D5BE2CE}" destId="{B9BE888C-5F6A-44F6-B036-48DD784A05EB}" srcOrd="18" destOrd="0" presId="urn:microsoft.com/office/officeart/2005/8/layout/bProcess4"/>
    <dgm:cxn modelId="{BFE67711-B4A2-47EC-AC78-D7D72D63AE61}" type="presParOf" srcId="{B9BE888C-5F6A-44F6-B036-48DD784A05EB}" destId="{CD81DC72-F62E-4FF7-A9F2-5EEDB8E6D524}" srcOrd="0" destOrd="0" presId="urn:microsoft.com/office/officeart/2005/8/layout/bProcess4"/>
    <dgm:cxn modelId="{81921FA4-B852-428F-BC91-DC73B7C69D6F}" type="presParOf" srcId="{B9BE888C-5F6A-44F6-B036-48DD784A05EB}" destId="{6EF41A9C-0049-42C0-85FF-835F0468FB60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1D1FB7-54A1-4CE7-B5CE-08B9EDA8226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6015BC3-E666-42A8-860D-25DD8016E00F}">
      <dgm:prSet phldrT="[Texte]"/>
      <dgm:spPr/>
      <dgm:t>
        <a:bodyPr/>
        <a:lstStyle/>
        <a:p>
          <a:r>
            <a:rPr lang="fr-FR" dirty="0"/>
            <a:t>Introduction</a:t>
          </a:r>
        </a:p>
      </dgm:t>
    </dgm:pt>
    <dgm:pt modelId="{CD0553FE-3D6E-47DD-BF0D-58B54D29D7DD}" type="parTrans" cxnId="{A755B369-3AE8-4AA5-8C9D-8669FA5AAC2C}">
      <dgm:prSet/>
      <dgm:spPr/>
      <dgm:t>
        <a:bodyPr/>
        <a:lstStyle/>
        <a:p>
          <a:endParaRPr lang="fr-FR"/>
        </a:p>
      </dgm:t>
    </dgm:pt>
    <dgm:pt modelId="{B10102BC-6F3D-4641-882E-C61038734011}" type="sibTrans" cxnId="{A755B369-3AE8-4AA5-8C9D-8669FA5AAC2C}">
      <dgm:prSet/>
      <dgm:spPr/>
      <dgm:t>
        <a:bodyPr/>
        <a:lstStyle/>
        <a:p>
          <a:endParaRPr lang="fr-FR"/>
        </a:p>
      </dgm:t>
    </dgm:pt>
    <dgm:pt modelId="{E2ECD90E-91C7-4563-8CDC-5F297AE3FD9B}">
      <dgm:prSet phldrT="[Texte]"/>
      <dgm:spPr/>
      <dgm:t>
        <a:bodyPr/>
        <a:lstStyle/>
        <a:p>
          <a:r>
            <a:rPr lang="fr-FR" dirty="0" err="1"/>
            <a:t>Grab</a:t>
          </a:r>
          <a:r>
            <a:rPr lang="fr-FR" dirty="0"/>
            <a:t> the </a:t>
          </a:r>
          <a:r>
            <a:rPr lang="fr-FR" dirty="0" err="1"/>
            <a:t>audience’s</a:t>
          </a:r>
          <a:r>
            <a:rPr lang="fr-FR" dirty="0"/>
            <a:t> attention</a:t>
          </a:r>
        </a:p>
      </dgm:t>
    </dgm:pt>
    <dgm:pt modelId="{1DFCD07A-2324-471A-9E54-D5AAA09EDD01}" type="parTrans" cxnId="{9D63ADCA-5C45-4776-BC7D-03370DFB2B7E}">
      <dgm:prSet/>
      <dgm:spPr/>
      <dgm:t>
        <a:bodyPr/>
        <a:lstStyle/>
        <a:p>
          <a:endParaRPr lang="fr-FR"/>
        </a:p>
      </dgm:t>
    </dgm:pt>
    <dgm:pt modelId="{C8225F2F-ECE6-4972-841B-3F8445E13A91}" type="sibTrans" cxnId="{9D63ADCA-5C45-4776-BC7D-03370DFB2B7E}">
      <dgm:prSet/>
      <dgm:spPr/>
      <dgm:t>
        <a:bodyPr/>
        <a:lstStyle/>
        <a:p>
          <a:endParaRPr lang="fr-FR"/>
        </a:p>
      </dgm:t>
    </dgm:pt>
    <dgm:pt modelId="{703237A5-C686-4589-8F29-A0EC0E89A6B6}">
      <dgm:prSet phldrT="[Texte]"/>
      <dgm:spPr/>
      <dgm:t>
        <a:bodyPr/>
        <a:lstStyle/>
        <a:p>
          <a:r>
            <a:rPr lang="fr-FR" dirty="0"/>
            <a:t>Main </a:t>
          </a:r>
          <a:r>
            <a:rPr lang="fr-FR" dirty="0" err="1"/>
            <a:t>theme</a:t>
          </a:r>
          <a:endParaRPr lang="fr-FR" dirty="0"/>
        </a:p>
      </dgm:t>
    </dgm:pt>
    <dgm:pt modelId="{B8E59700-FCA3-48E0-B599-852B06F24852}" type="parTrans" cxnId="{954D11C6-7994-4184-BDBC-4F758101031D}">
      <dgm:prSet/>
      <dgm:spPr/>
      <dgm:t>
        <a:bodyPr/>
        <a:lstStyle/>
        <a:p>
          <a:endParaRPr lang="fr-FR"/>
        </a:p>
      </dgm:t>
    </dgm:pt>
    <dgm:pt modelId="{64B8B24B-0599-4D31-9D27-74C578A40262}" type="sibTrans" cxnId="{954D11C6-7994-4184-BDBC-4F758101031D}">
      <dgm:prSet/>
      <dgm:spPr/>
      <dgm:t>
        <a:bodyPr/>
        <a:lstStyle/>
        <a:p>
          <a:endParaRPr lang="fr-FR"/>
        </a:p>
      </dgm:t>
    </dgm:pt>
    <dgm:pt modelId="{163C79F7-B554-42AA-9CA9-354DD7DA308E}">
      <dgm:prSet phldrT="[Texte]"/>
      <dgm:spPr/>
      <dgm:t>
        <a:bodyPr/>
        <a:lstStyle/>
        <a:p>
          <a:r>
            <a:rPr lang="fr-FR" dirty="0"/>
            <a:t>Audience relevant content</a:t>
          </a:r>
        </a:p>
      </dgm:t>
    </dgm:pt>
    <dgm:pt modelId="{4C011579-9C7B-4BDB-BE90-956B1EADA2E3}" type="parTrans" cxnId="{4D8024C6-A305-4728-AD30-33C699C9A838}">
      <dgm:prSet/>
      <dgm:spPr/>
      <dgm:t>
        <a:bodyPr/>
        <a:lstStyle/>
        <a:p>
          <a:endParaRPr lang="fr-FR"/>
        </a:p>
      </dgm:t>
    </dgm:pt>
    <dgm:pt modelId="{BCBEFB27-0FE7-4CEC-A3BE-E912B61F2952}" type="sibTrans" cxnId="{4D8024C6-A305-4728-AD30-33C699C9A838}">
      <dgm:prSet/>
      <dgm:spPr/>
      <dgm:t>
        <a:bodyPr/>
        <a:lstStyle/>
        <a:p>
          <a:endParaRPr lang="fr-FR"/>
        </a:p>
      </dgm:t>
    </dgm:pt>
    <dgm:pt modelId="{5646CC38-3DAC-4F94-9341-8C6B36091E59}">
      <dgm:prSet phldrT="[Texte]"/>
      <dgm:spPr/>
      <dgm:t>
        <a:bodyPr/>
        <a:lstStyle/>
        <a:p>
          <a:r>
            <a:rPr lang="fr-FR" dirty="0" err="1"/>
            <a:t>Summary</a:t>
          </a:r>
          <a:endParaRPr lang="fr-FR" dirty="0"/>
        </a:p>
      </dgm:t>
    </dgm:pt>
    <dgm:pt modelId="{75B7ECEA-993F-4CAA-8682-5704B24B34AC}" type="parTrans" cxnId="{1EA6C976-69D4-48F0-8736-A1B8E1616C7F}">
      <dgm:prSet/>
      <dgm:spPr/>
      <dgm:t>
        <a:bodyPr/>
        <a:lstStyle/>
        <a:p>
          <a:endParaRPr lang="fr-FR"/>
        </a:p>
      </dgm:t>
    </dgm:pt>
    <dgm:pt modelId="{C9EF017E-4679-4CCD-B4F6-B6362E3F77DF}" type="sibTrans" cxnId="{1EA6C976-69D4-48F0-8736-A1B8E1616C7F}">
      <dgm:prSet/>
      <dgm:spPr/>
      <dgm:t>
        <a:bodyPr/>
        <a:lstStyle/>
        <a:p>
          <a:endParaRPr lang="fr-FR"/>
        </a:p>
      </dgm:t>
    </dgm:pt>
    <dgm:pt modelId="{48EA6AE3-6E68-4AE3-886D-FD1D90D1F3BF}">
      <dgm:prSet phldrT="[Texte]"/>
      <dgm:spPr/>
      <dgm:t>
        <a:bodyPr/>
        <a:lstStyle/>
        <a:p>
          <a:r>
            <a:rPr lang="fr-FR" dirty="0"/>
            <a:t>Key messages</a:t>
          </a:r>
        </a:p>
      </dgm:t>
    </dgm:pt>
    <dgm:pt modelId="{A06F8E4A-E44B-44BC-87A6-63D174CAF829}" type="parTrans" cxnId="{066C0E61-F130-41E6-B250-D148095CC24E}">
      <dgm:prSet/>
      <dgm:spPr/>
      <dgm:t>
        <a:bodyPr/>
        <a:lstStyle/>
        <a:p>
          <a:endParaRPr lang="fr-FR"/>
        </a:p>
      </dgm:t>
    </dgm:pt>
    <dgm:pt modelId="{B67A7AF4-59FC-4E35-A8FE-BB125185C479}" type="sibTrans" cxnId="{066C0E61-F130-41E6-B250-D148095CC24E}">
      <dgm:prSet/>
      <dgm:spPr/>
      <dgm:t>
        <a:bodyPr/>
        <a:lstStyle/>
        <a:p>
          <a:endParaRPr lang="fr-FR"/>
        </a:p>
      </dgm:t>
    </dgm:pt>
    <dgm:pt modelId="{B6AE2175-FB18-49E7-9E7C-C94AEE6DC8BC}" type="pres">
      <dgm:prSet presAssocID="{A51D1FB7-54A1-4CE7-B5CE-08B9EDA8226C}" presName="theList" presStyleCnt="0">
        <dgm:presLayoutVars>
          <dgm:dir/>
          <dgm:animLvl val="lvl"/>
          <dgm:resizeHandles val="exact"/>
        </dgm:presLayoutVars>
      </dgm:prSet>
      <dgm:spPr/>
    </dgm:pt>
    <dgm:pt modelId="{0282DFD3-3B97-4998-BCB5-81B001B1D80B}" type="pres">
      <dgm:prSet presAssocID="{E6015BC3-E666-42A8-860D-25DD8016E00F}" presName="compNode" presStyleCnt="0"/>
      <dgm:spPr/>
    </dgm:pt>
    <dgm:pt modelId="{18E4E9A0-DFA7-4CEB-BDFE-A0071221F9F4}" type="pres">
      <dgm:prSet presAssocID="{E6015BC3-E666-42A8-860D-25DD8016E00F}" presName="noGeometry" presStyleCnt="0"/>
      <dgm:spPr/>
    </dgm:pt>
    <dgm:pt modelId="{11B86CB6-E6DD-4B69-ABEB-3D81ED506CA3}" type="pres">
      <dgm:prSet presAssocID="{E6015BC3-E666-42A8-860D-25DD8016E00F}" presName="childTextVisible" presStyleLbl="bgAccFollowNode1" presStyleIdx="0" presStyleCnt="3">
        <dgm:presLayoutVars>
          <dgm:bulletEnabled val="1"/>
        </dgm:presLayoutVars>
      </dgm:prSet>
      <dgm:spPr/>
    </dgm:pt>
    <dgm:pt modelId="{E9551852-9656-42D2-AFE6-D1EC654F4291}" type="pres">
      <dgm:prSet presAssocID="{E6015BC3-E666-42A8-860D-25DD8016E00F}" presName="childTextHidden" presStyleLbl="bgAccFollowNode1" presStyleIdx="0" presStyleCnt="3"/>
      <dgm:spPr/>
    </dgm:pt>
    <dgm:pt modelId="{8D601877-E567-4802-9A1F-06FAE61D0794}" type="pres">
      <dgm:prSet presAssocID="{E6015BC3-E666-42A8-860D-25DD8016E00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D6924F2-818F-4BAC-9625-1BFCB8627460}" type="pres">
      <dgm:prSet presAssocID="{E6015BC3-E666-42A8-860D-25DD8016E00F}" presName="aSpace" presStyleCnt="0"/>
      <dgm:spPr/>
    </dgm:pt>
    <dgm:pt modelId="{800D7B25-2681-46EA-9D28-90221A45EE0E}" type="pres">
      <dgm:prSet presAssocID="{703237A5-C686-4589-8F29-A0EC0E89A6B6}" presName="compNode" presStyleCnt="0"/>
      <dgm:spPr/>
    </dgm:pt>
    <dgm:pt modelId="{2ACC3419-8AE0-48F7-8E9D-2802D8BF6BA9}" type="pres">
      <dgm:prSet presAssocID="{703237A5-C686-4589-8F29-A0EC0E89A6B6}" presName="noGeometry" presStyleCnt="0"/>
      <dgm:spPr/>
    </dgm:pt>
    <dgm:pt modelId="{807A4BA6-5C6D-470A-8168-DC294818B916}" type="pres">
      <dgm:prSet presAssocID="{703237A5-C686-4589-8F29-A0EC0E89A6B6}" presName="childTextVisible" presStyleLbl="bgAccFollowNode1" presStyleIdx="1" presStyleCnt="3">
        <dgm:presLayoutVars>
          <dgm:bulletEnabled val="1"/>
        </dgm:presLayoutVars>
      </dgm:prSet>
      <dgm:spPr/>
    </dgm:pt>
    <dgm:pt modelId="{30C66850-95EC-4D6C-9169-5F543B5971D7}" type="pres">
      <dgm:prSet presAssocID="{703237A5-C686-4589-8F29-A0EC0E89A6B6}" presName="childTextHidden" presStyleLbl="bgAccFollowNode1" presStyleIdx="1" presStyleCnt="3"/>
      <dgm:spPr/>
    </dgm:pt>
    <dgm:pt modelId="{56E756BE-2763-42B7-8D6F-D5D74877DFBA}" type="pres">
      <dgm:prSet presAssocID="{703237A5-C686-4589-8F29-A0EC0E89A6B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7224318-8485-4789-86D1-746C87B2B1BB}" type="pres">
      <dgm:prSet presAssocID="{703237A5-C686-4589-8F29-A0EC0E89A6B6}" presName="aSpace" presStyleCnt="0"/>
      <dgm:spPr/>
    </dgm:pt>
    <dgm:pt modelId="{245B7505-64C3-457A-97F9-39A6B1D9F034}" type="pres">
      <dgm:prSet presAssocID="{5646CC38-3DAC-4F94-9341-8C6B36091E59}" presName="compNode" presStyleCnt="0"/>
      <dgm:spPr/>
    </dgm:pt>
    <dgm:pt modelId="{087D7349-D1F2-4912-8DFD-D075A4B3C611}" type="pres">
      <dgm:prSet presAssocID="{5646CC38-3DAC-4F94-9341-8C6B36091E59}" presName="noGeometry" presStyleCnt="0"/>
      <dgm:spPr/>
    </dgm:pt>
    <dgm:pt modelId="{6598E02B-BE1E-4284-8371-5F4175245BE5}" type="pres">
      <dgm:prSet presAssocID="{5646CC38-3DAC-4F94-9341-8C6B36091E59}" presName="childTextVisible" presStyleLbl="bgAccFollowNode1" presStyleIdx="2" presStyleCnt="3">
        <dgm:presLayoutVars>
          <dgm:bulletEnabled val="1"/>
        </dgm:presLayoutVars>
      </dgm:prSet>
      <dgm:spPr/>
    </dgm:pt>
    <dgm:pt modelId="{4D9CD071-2555-4A5C-8D93-8AA2BEB99C5F}" type="pres">
      <dgm:prSet presAssocID="{5646CC38-3DAC-4F94-9341-8C6B36091E59}" presName="childTextHidden" presStyleLbl="bgAccFollowNode1" presStyleIdx="2" presStyleCnt="3"/>
      <dgm:spPr/>
    </dgm:pt>
    <dgm:pt modelId="{E77B0440-E2E1-48FB-89C2-78678BFE8029}" type="pres">
      <dgm:prSet presAssocID="{5646CC38-3DAC-4F94-9341-8C6B36091E59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514CB73F-B0F6-4A5A-B58F-0E8BC23AF34C}" type="presOf" srcId="{163C79F7-B554-42AA-9CA9-354DD7DA308E}" destId="{30C66850-95EC-4D6C-9169-5F543B5971D7}" srcOrd="1" destOrd="0" presId="urn:microsoft.com/office/officeart/2005/8/layout/hProcess6"/>
    <dgm:cxn modelId="{066C0E61-F130-41E6-B250-D148095CC24E}" srcId="{5646CC38-3DAC-4F94-9341-8C6B36091E59}" destId="{48EA6AE3-6E68-4AE3-886D-FD1D90D1F3BF}" srcOrd="0" destOrd="0" parTransId="{A06F8E4A-E44B-44BC-87A6-63D174CAF829}" sibTransId="{B67A7AF4-59FC-4E35-A8FE-BB125185C479}"/>
    <dgm:cxn modelId="{34B76642-5553-400E-97AF-4488CE52A2D6}" type="presOf" srcId="{A51D1FB7-54A1-4CE7-B5CE-08B9EDA8226C}" destId="{B6AE2175-FB18-49E7-9E7C-C94AEE6DC8BC}" srcOrd="0" destOrd="0" presId="urn:microsoft.com/office/officeart/2005/8/layout/hProcess6"/>
    <dgm:cxn modelId="{A755B369-3AE8-4AA5-8C9D-8669FA5AAC2C}" srcId="{A51D1FB7-54A1-4CE7-B5CE-08B9EDA8226C}" destId="{E6015BC3-E666-42A8-860D-25DD8016E00F}" srcOrd="0" destOrd="0" parTransId="{CD0553FE-3D6E-47DD-BF0D-58B54D29D7DD}" sibTransId="{B10102BC-6F3D-4641-882E-C61038734011}"/>
    <dgm:cxn modelId="{99C7D54A-3356-4AAF-9DDD-DBAF763A60E8}" type="presOf" srcId="{5646CC38-3DAC-4F94-9341-8C6B36091E59}" destId="{E77B0440-E2E1-48FB-89C2-78678BFE8029}" srcOrd="0" destOrd="0" presId="urn:microsoft.com/office/officeart/2005/8/layout/hProcess6"/>
    <dgm:cxn modelId="{631FFD4B-297E-4333-BA8A-DBB313DED54B}" type="presOf" srcId="{E2ECD90E-91C7-4563-8CDC-5F297AE3FD9B}" destId="{11B86CB6-E6DD-4B69-ABEB-3D81ED506CA3}" srcOrd="0" destOrd="0" presId="urn:microsoft.com/office/officeart/2005/8/layout/hProcess6"/>
    <dgm:cxn modelId="{1EA6C976-69D4-48F0-8736-A1B8E1616C7F}" srcId="{A51D1FB7-54A1-4CE7-B5CE-08B9EDA8226C}" destId="{5646CC38-3DAC-4F94-9341-8C6B36091E59}" srcOrd="2" destOrd="0" parTransId="{75B7ECEA-993F-4CAA-8682-5704B24B34AC}" sibTransId="{C9EF017E-4679-4CCD-B4F6-B6362E3F77DF}"/>
    <dgm:cxn modelId="{CD50FD7E-AA25-4EB7-8DF8-3FEE55663CAB}" type="presOf" srcId="{E6015BC3-E666-42A8-860D-25DD8016E00F}" destId="{8D601877-E567-4802-9A1F-06FAE61D0794}" srcOrd="0" destOrd="0" presId="urn:microsoft.com/office/officeart/2005/8/layout/hProcess6"/>
    <dgm:cxn modelId="{00091F95-0A5D-4389-BC6E-53FD08344480}" type="presOf" srcId="{48EA6AE3-6E68-4AE3-886D-FD1D90D1F3BF}" destId="{6598E02B-BE1E-4284-8371-5F4175245BE5}" srcOrd="0" destOrd="0" presId="urn:microsoft.com/office/officeart/2005/8/layout/hProcess6"/>
    <dgm:cxn modelId="{AD62DE97-F0E7-4773-A8E7-F35B7FE73B1D}" type="presOf" srcId="{E2ECD90E-91C7-4563-8CDC-5F297AE3FD9B}" destId="{E9551852-9656-42D2-AFE6-D1EC654F4291}" srcOrd="1" destOrd="0" presId="urn:microsoft.com/office/officeart/2005/8/layout/hProcess6"/>
    <dgm:cxn modelId="{51D9AFA5-FEFC-4178-ABD3-6F9B7C371A67}" type="presOf" srcId="{48EA6AE3-6E68-4AE3-886D-FD1D90D1F3BF}" destId="{4D9CD071-2555-4A5C-8D93-8AA2BEB99C5F}" srcOrd="1" destOrd="0" presId="urn:microsoft.com/office/officeart/2005/8/layout/hProcess6"/>
    <dgm:cxn modelId="{954D11C6-7994-4184-BDBC-4F758101031D}" srcId="{A51D1FB7-54A1-4CE7-B5CE-08B9EDA8226C}" destId="{703237A5-C686-4589-8F29-A0EC0E89A6B6}" srcOrd="1" destOrd="0" parTransId="{B8E59700-FCA3-48E0-B599-852B06F24852}" sibTransId="{64B8B24B-0599-4D31-9D27-74C578A40262}"/>
    <dgm:cxn modelId="{4D8024C6-A305-4728-AD30-33C699C9A838}" srcId="{703237A5-C686-4589-8F29-A0EC0E89A6B6}" destId="{163C79F7-B554-42AA-9CA9-354DD7DA308E}" srcOrd="0" destOrd="0" parTransId="{4C011579-9C7B-4BDB-BE90-956B1EADA2E3}" sibTransId="{BCBEFB27-0FE7-4CEC-A3BE-E912B61F2952}"/>
    <dgm:cxn modelId="{9D63ADCA-5C45-4776-BC7D-03370DFB2B7E}" srcId="{E6015BC3-E666-42A8-860D-25DD8016E00F}" destId="{E2ECD90E-91C7-4563-8CDC-5F297AE3FD9B}" srcOrd="0" destOrd="0" parTransId="{1DFCD07A-2324-471A-9E54-D5AAA09EDD01}" sibTransId="{C8225F2F-ECE6-4972-841B-3F8445E13A91}"/>
    <dgm:cxn modelId="{189C64D0-A09E-4184-8D04-8A80EF2067A9}" type="presOf" srcId="{163C79F7-B554-42AA-9CA9-354DD7DA308E}" destId="{807A4BA6-5C6D-470A-8168-DC294818B916}" srcOrd="0" destOrd="0" presId="urn:microsoft.com/office/officeart/2005/8/layout/hProcess6"/>
    <dgm:cxn modelId="{336F66F8-06E8-4D0B-BD64-0D83AA3D06B6}" type="presOf" srcId="{703237A5-C686-4589-8F29-A0EC0E89A6B6}" destId="{56E756BE-2763-42B7-8D6F-D5D74877DFBA}" srcOrd="0" destOrd="0" presId="urn:microsoft.com/office/officeart/2005/8/layout/hProcess6"/>
    <dgm:cxn modelId="{45D768CA-6E50-45AB-9B16-85C91E09E846}" type="presParOf" srcId="{B6AE2175-FB18-49E7-9E7C-C94AEE6DC8BC}" destId="{0282DFD3-3B97-4998-BCB5-81B001B1D80B}" srcOrd="0" destOrd="0" presId="urn:microsoft.com/office/officeart/2005/8/layout/hProcess6"/>
    <dgm:cxn modelId="{44E32980-4B8E-4855-9FAD-CACC217174A8}" type="presParOf" srcId="{0282DFD3-3B97-4998-BCB5-81B001B1D80B}" destId="{18E4E9A0-DFA7-4CEB-BDFE-A0071221F9F4}" srcOrd="0" destOrd="0" presId="urn:microsoft.com/office/officeart/2005/8/layout/hProcess6"/>
    <dgm:cxn modelId="{4B70A4C3-8196-4512-89AC-C9DCF34CD6C9}" type="presParOf" srcId="{0282DFD3-3B97-4998-BCB5-81B001B1D80B}" destId="{11B86CB6-E6DD-4B69-ABEB-3D81ED506CA3}" srcOrd="1" destOrd="0" presId="urn:microsoft.com/office/officeart/2005/8/layout/hProcess6"/>
    <dgm:cxn modelId="{0305F970-641D-4932-A44E-2BE4C5DB23C5}" type="presParOf" srcId="{0282DFD3-3B97-4998-BCB5-81B001B1D80B}" destId="{E9551852-9656-42D2-AFE6-D1EC654F4291}" srcOrd="2" destOrd="0" presId="urn:microsoft.com/office/officeart/2005/8/layout/hProcess6"/>
    <dgm:cxn modelId="{A181850A-6B18-4FA2-A19F-A1D700CC656B}" type="presParOf" srcId="{0282DFD3-3B97-4998-BCB5-81B001B1D80B}" destId="{8D601877-E567-4802-9A1F-06FAE61D0794}" srcOrd="3" destOrd="0" presId="urn:microsoft.com/office/officeart/2005/8/layout/hProcess6"/>
    <dgm:cxn modelId="{A2F128DC-D19C-48AC-AEF2-71820AAA55A3}" type="presParOf" srcId="{B6AE2175-FB18-49E7-9E7C-C94AEE6DC8BC}" destId="{3D6924F2-818F-4BAC-9625-1BFCB8627460}" srcOrd="1" destOrd="0" presId="urn:microsoft.com/office/officeart/2005/8/layout/hProcess6"/>
    <dgm:cxn modelId="{BBCCB55F-2B9F-438D-82BC-3431201C5E4E}" type="presParOf" srcId="{B6AE2175-FB18-49E7-9E7C-C94AEE6DC8BC}" destId="{800D7B25-2681-46EA-9D28-90221A45EE0E}" srcOrd="2" destOrd="0" presId="urn:microsoft.com/office/officeart/2005/8/layout/hProcess6"/>
    <dgm:cxn modelId="{AC16A74D-9D08-4D82-BFA8-22DE87C76A9D}" type="presParOf" srcId="{800D7B25-2681-46EA-9D28-90221A45EE0E}" destId="{2ACC3419-8AE0-48F7-8E9D-2802D8BF6BA9}" srcOrd="0" destOrd="0" presId="urn:microsoft.com/office/officeart/2005/8/layout/hProcess6"/>
    <dgm:cxn modelId="{6058A6EC-F08F-4C1B-9DCA-BF879A17139E}" type="presParOf" srcId="{800D7B25-2681-46EA-9D28-90221A45EE0E}" destId="{807A4BA6-5C6D-470A-8168-DC294818B916}" srcOrd="1" destOrd="0" presId="urn:microsoft.com/office/officeart/2005/8/layout/hProcess6"/>
    <dgm:cxn modelId="{39A1383F-B76F-409E-897A-63E535C7F92F}" type="presParOf" srcId="{800D7B25-2681-46EA-9D28-90221A45EE0E}" destId="{30C66850-95EC-4D6C-9169-5F543B5971D7}" srcOrd="2" destOrd="0" presId="urn:microsoft.com/office/officeart/2005/8/layout/hProcess6"/>
    <dgm:cxn modelId="{636F03CA-E34A-4CF5-A2E4-B1FE9CA92AED}" type="presParOf" srcId="{800D7B25-2681-46EA-9D28-90221A45EE0E}" destId="{56E756BE-2763-42B7-8D6F-D5D74877DFBA}" srcOrd="3" destOrd="0" presId="urn:microsoft.com/office/officeart/2005/8/layout/hProcess6"/>
    <dgm:cxn modelId="{AD920026-CE25-40D9-A830-F064B6EA13B9}" type="presParOf" srcId="{B6AE2175-FB18-49E7-9E7C-C94AEE6DC8BC}" destId="{C7224318-8485-4789-86D1-746C87B2B1BB}" srcOrd="3" destOrd="0" presId="urn:microsoft.com/office/officeart/2005/8/layout/hProcess6"/>
    <dgm:cxn modelId="{DB9CDE2F-9A21-4158-9328-59E73FAED16B}" type="presParOf" srcId="{B6AE2175-FB18-49E7-9E7C-C94AEE6DC8BC}" destId="{245B7505-64C3-457A-97F9-39A6B1D9F034}" srcOrd="4" destOrd="0" presId="urn:microsoft.com/office/officeart/2005/8/layout/hProcess6"/>
    <dgm:cxn modelId="{BAD883C9-6ACA-4A5B-A833-1D0EC60E57FC}" type="presParOf" srcId="{245B7505-64C3-457A-97F9-39A6B1D9F034}" destId="{087D7349-D1F2-4912-8DFD-D075A4B3C611}" srcOrd="0" destOrd="0" presId="urn:microsoft.com/office/officeart/2005/8/layout/hProcess6"/>
    <dgm:cxn modelId="{3E5881C5-2ACF-4A81-A1CD-B0DA254E0EB0}" type="presParOf" srcId="{245B7505-64C3-457A-97F9-39A6B1D9F034}" destId="{6598E02B-BE1E-4284-8371-5F4175245BE5}" srcOrd="1" destOrd="0" presId="urn:microsoft.com/office/officeart/2005/8/layout/hProcess6"/>
    <dgm:cxn modelId="{ACBB903C-88FB-4F51-99CF-311C25BB49F8}" type="presParOf" srcId="{245B7505-64C3-457A-97F9-39A6B1D9F034}" destId="{4D9CD071-2555-4A5C-8D93-8AA2BEB99C5F}" srcOrd="2" destOrd="0" presId="urn:microsoft.com/office/officeart/2005/8/layout/hProcess6"/>
    <dgm:cxn modelId="{D0D1A78A-7A78-4A49-A3BE-E8FDD04EABD2}" type="presParOf" srcId="{245B7505-64C3-457A-97F9-39A6B1D9F034}" destId="{E77B0440-E2E1-48FB-89C2-78678BFE8029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3A92B-3B0A-4952-AA32-995556FA5592}">
      <dsp:nvSpPr>
        <dsp:cNvPr id="0" name=""/>
        <dsp:cNvSpPr/>
      </dsp:nvSpPr>
      <dsp:spPr>
        <a:xfrm rot="5400000">
          <a:off x="-274166" y="902916"/>
          <a:ext cx="1220237" cy="147607"/>
        </a:xfrm>
        <a:prstGeom prst="rect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65A23-8334-4160-83E1-C172E43D73CA}">
      <dsp:nvSpPr>
        <dsp:cNvPr id="0" name=""/>
        <dsp:cNvSpPr/>
      </dsp:nvSpPr>
      <dsp:spPr>
        <a:xfrm>
          <a:off x="3021" y="118963"/>
          <a:ext cx="1640085" cy="98405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b="1" kern="1200" dirty="0">
              <a:solidFill>
                <a:schemeClr val="bg1"/>
              </a:solidFill>
            </a:rPr>
            <a:t>Marketing </a:t>
          </a:r>
        </a:p>
      </dsp:txBody>
      <dsp:txXfrm>
        <a:off x="31843" y="147785"/>
        <a:ext cx="1582441" cy="926407"/>
      </dsp:txXfrm>
    </dsp:sp>
    <dsp:sp modelId="{13C96296-EA68-4C84-96B3-D2B4FFE7F45E}">
      <dsp:nvSpPr>
        <dsp:cNvPr id="0" name=""/>
        <dsp:cNvSpPr/>
      </dsp:nvSpPr>
      <dsp:spPr>
        <a:xfrm rot="5400000">
          <a:off x="-274166" y="2132980"/>
          <a:ext cx="1220237" cy="147607"/>
        </a:xfrm>
        <a:prstGeom prst="rect">
          <a:avLst/>
        </a:prstGeom>
        <a:solidFill>
          <a:schemeClr val="accent1">
            <a:shade val="90000"/>
            <a:hueOff val="14127"/>
            <a:satOff val="-2802"/>
            <a:lumOff val="50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5919E-455F-458B-9A0E-9107B5E4F18E}">
      <dsp:nvSpPr>
        <dsp:cNvPr id="0" name=""/>
        <dsp:cNvSpPr/>
      </dsp:nvSpPr>
      <dsp:spPr>
        <a:xfrm>
          <a:off x="3021" y="1349026"/>
          <a:ext cx="1640085" cy="98405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2655"/>
            <a:satOff val="-2529"/>
            <a:lumOff val="46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500" b="0" kern="1200" dirty="0">
            <a:solidFill>
              <a:schemeClr val="bg1"/>
            </a:solidFill>
          </a:endParaRPr>
        </a:p>
      </dsp:txBody>
      <dsp:txXfrm>
        <a:off x="31843" y="1377848"/>
        <a:ext cx="1582441" cy="926407"/>
      </dsp:txXfrm>
    </dsp:sp>
    <dsp:sp modelId="{679D18D6-3FD3-4478-B62C-813E2AEB495C}">
      <dsp:nvSpPr>
        <dsp:cNvPr id="0" name=""/>
        <dsp:cNvSpPr/>
      </dsp:nvSpPr>
      <dsp:spPr>
        <a:xfrm rot="5400000">
          <a:off x="-274166" y="3363044"/>
          <a:ext cx="1220237" cy="147607"/>
        </a:xfrm>
        <a:prstGeom prst="rect">
          <a:avLst/>
        </a:prstGeom>
        <a:solidFill>
          <a:schemeClr val="accent1">
            <a:shade val="90000"/>
            <a:hueOff val="28253"/>
            <a:satOff val="-5604"/>
            <a:lumOff val="100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34309-85FD-4806-A164-340EA12AE223}">
      <dsp:nvSpPr>
        <dsp:cNvPr id="0" name=""/>
        <dsp:cNvSpPr/>
      </dsp:nvSpPr>
      <dsp:spPr>
        <a:xfrm>
          <a:off x="3021" y="2579090"/>
          <a:ext cx="1640085" cy="98405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5311"/>
            <a:satOff val="-5059"/>
            <a:lumOff val="92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500" b="0" kern="1200" dirty="0">
            <a:solidFill>
              <a:schemeClr val="bg1"/>
            </a:solidFill>
          </a:endParaRPr>
        </a:p>
      </dsp:txBody>
      <dsp:txXfrm>
        <a:off x="31843" y="2607912"/>
        <a:ext cx="1582441" cy="926407"/>
      </dsp:txXfrm>
    </dsp:sp>
    <dsp:sp modelId="{3B0D7F79-0605-4FB2-AA2A-24E83F2A0B9F}">
      <dsp:nvSpPr>
        <dsp:cNvPr id="0" name=""/>
        <dsp:cNvSpPr/>
      </dsp:nvSpPr>
      <dsp:spPr>
        <a:xfrm>
          <a:off x="340865" y="3978076"/>
          <a:ext cx="2171487" cy="147607"/>
        </a:xfrm>
        <a:prstGeom prst="rect">
          <a:avLst/>
        </a:prstGeom>
        <a:solidFill>
          <a:schemeClr val="accent1">
            <a:shade val="90000"/>
            <a:hueOff val="42380"/>
            <a:satOff val="-8405"/>
            <a:lumOff val="150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49876-6426-47A5-82A6-C43C15204C05}">
      <dsp:nvSpPr>
        <dsp:cNvPr id="0" name=""/>
        <dsp:cNvSpPr/>
      </dsp:nvSpPr>
      <dsp:spPr>
        <a:xfrm>
          <a:off x="3021" y="3809154"/>
          <a:ext cx="1640085" cy="98405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7966"/>
            <a:satOff val="-7588"/>
            <a:lumOff val="137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500" b="0" kern="1200" dirty="0">
            <a:solidFill>
              <a:schemeClr val="bg1"/>
            </a:solidFill>
          </a:endParaRPr>
        </a:p>
      </dsp:txBody>
      <dsp:txXfrm>
        <a:off x="31843" y="3837976"/>
        <a:ext cx="1582441" cy="926407"/>
      </dsp:txXfrm>
    </dsp:sp>
    <dsp:sp modelId="{D84C653A-3DFA-4A2F-84F0-F5E1E0B5E262}">
      <dsp:nvSpPr>
        <dsp:cNvPr id="0" name=""/>
        <dsp:cNvSpPr/>
      </dsp:nvSpPr>
      <dsp:spPr>
        <a:xfrm rot="16200000">
          <a:off x="1907146" y="3363044"/>
          <a:ext cx="1220237" cy="147607"/>
        </a:xfrm>
        <a:prstGeom prst="rect">
          <a:avLst/>
        </a:prstGeom>
        <a:solidFill>
          <a:schemeClr val="accent1">
            <a:shade val="90000"/>
            <a:hueOff val="56506"/>
            <a:satOff val="-11207"/>
            <a:lumOff val="200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C9E22-239D-458D-970F-04EBFCAE2F2C}">
      <dsp:nvSpPr>
        <dsp:cNvPr id="0" name=""/>
        <dsp:cNvSpPr/>
      </dsp:nvSpPr>
      <dsp:spPr>
        <a:xfrm>
          <a:off x="2184335" y="3809154"/>
          <a:ext cx="1640085" cy="98405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50622"/>
            <a:satOff val="-10117"/>
            <a:lumOff val="183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500" kern="1200" dirty="0"/>
        </a:p>
      </dsp:txBody>
      <dsp:txXfrm>
        <a:off x="2213157" y="3837976"/>
        <a:ext cx="1582441" cy="926407"/>
      </dsp:txXfrm>
    </dsp:sp>
    <dsp:sp modelId="{25171D52-101B-4497-83C0-1D75727AD2BE}">
      <dsp:nvSpPr>
        <dsp:cNvPr id="0" name=""/>
        <dsp:cNvSpPr/>
      </dsp:nvSpPr>
      <dsp:spPr>
        <a:xfrm rot="16200000">
          <a:off x="1907146" y="2132980"/>
          <a:ext cx="1220237" cy="147607"/>
        </a:xfrm>
        <a:prstGeom prst="rect">
          <a:avLst/>
        </a:prstGeom>
        <a:solidFill>
          <a:schemeClr val="accent1">
            <a:shade val="90000"/>
            <a:hueOff val="70633"/>
            <a:satOff val="-14009"/>
            <a:lumOff val="250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4AA8CE-4A25-46C0-9E62-AB9E9B5E7C79}">
      <dsp:nvSpPr>
        <dsp:cNvPr id="0" name=""/>
        <dsp:cNvSpPr/>
      </dsp:nvSpPr>
      <dsp:spPr>
        <a:xfrm>
          <a:off x="2184335" y="2579090"/>
          <a:ext cx="1640085" cy="98405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63277"/>
            <a:satOff val="-12647"/>
            <a:lumOff val="229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500" kern="1200" dirty="0"/>
        </a:p>
      </dsp:txBody>
      <dsp:txXfrm>
        <a:off x="2213157" y="2607912"/>
        <a:ext cx="1582441" cy="926407"/>
      </dsp:txXfrm>
    </dsp:sp>
    <dsp:sp modelId="{32FBE7AF-3B77-486D-9607-40E7B1E6EBE4}">
      <dsp:nvSpPr>
        <dsp:cNvPr id="0" name=""/>
        <dsp:cNvSpPr/>
      </dsp:nvSpPr>
      <dsp:spPr>
        <a:xfrm rot="16200000">
          <a:off x="1907146" y="902916"/>
          <a:ext cx="1220237" cy="147607"/>
        </a:xfrm>
        <a:prstGeom prst="rect">
          <a:avLst/>
        </a:prstGeom>
        <a:solidFill>
          <a:schemeClr val="accent1">
            <a:shade val="90000"/>
            <a:hueOff val="84760"/>
            <a:satOff val="-16811"/>
            <a:lumOff val="301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12C14-FA5C-4417-80ED-4DED12FCD637}">
      <dsp:nvSpPr>
        <dsp:cNvPr id="0" name=""/>
        <dsp:cNvSpPr/>
      </dsp:nvSpPr>
      <dsp:spPr>
        <a:xfrm>
          <a:off x="2184335" y="1349026"/>
          <a:ext cx="1640085" cy="98405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75933"/>
            <a:satOff val="-15176"/>
            <a:lumOff val="275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500" b="0" kern="1200" dirty="0">
            <a:solidFill>
              <a:schemeClr val="bg1"/>
            </a:solidFill>
          </a:endParaRPr>
        </a:p>
      </dsp:txBody>
      <dsp:txXfrm>
        <a:off x="2213157" y="1377848"/>
        <a:ext cx="1582441" cy="926407"/>
      </dsp:txXfrm>
    </dsp:sp>
    <dsp:sp modelId="{7FCD023B-19A0-465D-AFC0-DBF76A9FD9AE}">
      <dsp:nvSpPr>
        <dsp:cNvPr id="0" name=""/>
        <dsp:cNvSpPr/>
      </dsp:nvSpPr>
      <dsp:spPr>
        <a:xfrm>
          <a:off x="2522178" y="287884"/>
          <a:ext cx="2171487" cy="147607"/>
        </a:xfrm>
        <a:prstGeom prst="rect">
          <a:avLst/>
        </a:prstGeom>
        <a:solidFill>
          <a:schemeClr val="accent1">
            <a:shade val="90000"/>
            <a:hueOff val="98886"/>
            <a:satOff val="-19612"/>
            <a:lumOff val="3512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06FB35-081A-49A2-A154-E29FB24B99AE}">
      <dsp:nvSpPr>
        <dsp:cNvPr id="0" name=""/>
        <dsp:cNvSpPr/>
      </dsp:nvSpPr>
      <dsp:spPr>
        <a:xfrm>
          <a:off x="2184335" y="118963"/>
          <a:ext cx="1640085" cy="98405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88588"/>
            <a:satOff val="-17705"/>
            <a:lumOff val="321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500" kern="1200" dirty="0"/>
        </a:p>
      </dsp:txBody>
      <dsp:txXfrm>
        <a:off x="2213157" y="147785"/>
        <a:ext cx="1582441" cy="926407"/>
      </dsp:txXfrm>
    </dsp:sp>
    <dsp:sp modelId="{6CB25D2E-24A4-483C-AC14-70FD135768DF}">
      <dsp:nvSpPr>
        <dsp:cNvPr id="0" name=""/>
        <dsp:cNvSpPr/>
      </dsp:nvSpPr>
      <dsp:spPr>
        <a:xfrm rot="5400000">
          <a:off x="4088460" y="902916"/>
          <a:ext cx="1220237" cy="147607"/>
        </a:xfrm>
        <a:prstGeom prst="rect">
          <a:avLst/>
        </a:prstGeom>
        <a:solidFill>
          <a:schemeClr val="accent1">
            <a:shade val="90000"/>
            <a:hueOff val="113013"/>
            <a:satOff val="-22414"/>
            <a:lumOff val="4013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B6C49-D998-47C9-AE25-839C4DE822F0}">
      <dsp:nvSpPr>
        <dsp:cNvPr id="0" name=""/>
        <dsp:cNvSpPr/>
      </dsp:nvSpPr>
      <dsp:spPr>
        <a:xfrm>
          <a:off x="4365648" y="118963"/>
          <a:ext cx="1640085" cy="98405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01243"/>
            <a:satOff val="-20235"/>
            <a:lumOff val="367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500" kern="1200" dirty="0"/>
        </a:p>
      </dsp:txBody>
      <dsp:txXfrm>
        <a:off x="4394470" y="147785"/>
        <a:ext cx="1582441" cy="926407"/>
      </dsp:txXfrm>
    </dsp:sp>
    <dsp:sp modelId="{6EF41A9C-0049-42C0-85FF-835F0468FB60}">
      <dsp:nvSpPr>
        <dsp:cNvPr id="0" name=""/>
        <dsp:cNvSpPr/>
      </dsp:nvSpPr>
      <dsp:spPr>
        <a:xfrm>
          <a:off x="4365648" y="1349026"/>
          <a:ext cx="1640085" cy="98405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13899"/>
            <a:satOff val="-22764"/>
            <a:lumOff val="413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500" kern="1200" dirty="0"/>
        </a:p>
      </dsp:txBody>
      <dsp:txXfrm>
        <a:off x="4394470" y="1377848"/>
        <a:ext cx="1582441" cy="9264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B86CB6-E6DD-4B69-ABEB-3D81ED506CA3}">
      <dsp:nvSpPr>
        <dsp:cNvPr id="0" name=""/>
        <dsp:cNvSpPr/>
      </dsp:nvSpPr>
      <dsp:spPr>
        <a:xfrm>
          <a:off x="512173" y="1286993"/>
          <a:ext cx="2033289" cy="177735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Grab</a:t>
          </a:r>
          <a:r>
            <a:rPr lang="fr-FR" sz="1700" kern="1200" dirty="0"/>
            <a:t> the </a:t>
          </a:r>
          <a:r>
            <a:rPr lang="fr-FR" sz="1700" kern="1200" dirty="0" err="1"/>
            <a:t>audience’s</a:t>
          </a:r>
          <a:r>
            <a:rPr lang="fr-FR" sz="1700" kern="1200" dirty="0"/>
            <a:t> attention</a:t>
          </a:r>
        </a:p>
      </dsp:txBody>
      <dsp:txXfrm>
        <a:off x="1020495" y="1553596"/>
        <a:ext cx="991229" cy="1244145"/>
      </dsp:txXfrm>
    </dsp:sp>
    <dsp:sp modelId="{8D601877-E567-4802-9A1F-06FAE61D0794}">
      <dsp:nvSpPr>
        <dsp:cNvPr id="0" name=""/>
        <dsp:cNvSpPr/>
      </dsp:nvSpPr>
      <dsp:spPr>
        <a:xfrm>
          <a:off x="3850" y="1667346"/>
          <a:ext cx="1016644" cy="10166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Introduction</a:t>
          </a:r>
        </a:p>
      </dsp:txBody>
      <dsp:txXfrm>
        <a:off x="152734" y="1816230"/>
        <a:ext cx="718876" cy="718876"/>
      </dsp:txXfrm>
    </dsp:sp>
    <dsp:sp modelId="{807A4BA6-5C6D-470A-8168-DC294818B916}">
      <dsp:nvSpPr>
        <dsp:cNvPr id="0" name=""/>
        <dsp:cNvSpPr/>
      </dsp:nvSpPr>
      <dsp:spPr>
        <a:xfrm>
          <a:off x="3180866" y="1286993"/>
          <a:ext cx="2033289" cy="177735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Audience relevant content</a:t>
          </a:r>
        </a:p>
      </dsp:txBody>
      <dsp:txXfrm>
        <a:off x="3689188" y="1553596"/>
        <a:ext cx="991229" cy="1244145"/>
      </dsp:txXfrm>
    </dsp:sp>
    <dsp:sp modelId="{56E756BE-2763-42B7-8D6F-D5D74877DFBA}">
      <dsp:nvSpPr>
        <dsp:cNvPr id="0" name=""/>
        <dsp:cNvSpPr/>
      </dsp:nvSpPr>
      <dsp:spPr>
        <a:xfrm>
          <a:off x="2672543" y="1667346"/>
          <a:ext cx="1016644" cy="10166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Main </a:t>
          </a:r>
          <a:r>
            <a:rPr lang="fr-FR" sz="1000" kern="1200" dirty="0" err="1"/>
            <a:t>theme</a:t>
          </a:r>
          <a:endParaRPr lang="fr-FR" sz="1000" kern="1200" dirty="0"/>
        </a:p>
      </dsp:txBody>
      <dsp:txXfrm>
        <a:off x="2821427" y="1816230"/>
        <a:ext cx="718876" cy="718876"/>
      </dsp:txXfrm>
    </dsp:sp>
    <dsp:sp modelId="{6598E02B-BE1E-4284-8371-5F4175245BE5}">
      <dsp:nvSpPr>
        <dsp:cNvPr id="0" name=""/>
        <dsp:cNvSpPr/>
      </dsp:nvSpPr>
      <dsp:spPr>
        <a:xfrm>
          <a:off x="5849559" y="1286993"/>
          <a:ext cx="2033289" cy="177735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Key messages</a:t>
          </a:r>
        </a:p>
      </dsp:txBody>
      <dsp:txXfrm>
        <a:off x="6357881" y="1553596"/>
        <a:ext cx="991229" cy="1244145"/>
      </dsp:txXfrm>
    </dsp:sp>
    <dsp:sp modelId="{E77B0440-E2E1-48FB-89C2-78678BFE8029}">
      <dsp:nvSpPr>
        <dsp:cNvPr id="0" name=""/>
        <dsp:cNvSpPr/>
      </dsp:nvSpPr>
      <dsp:spPr>
        <a:xfrm>
          <a:off x="5341236" y="1667346"/>
          <a:ext cx="1016644" cy="10166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 err="1"/>
            <a:t>Summary</a:t>
          </a:r>
          <a:endParaRPr lang="fr-FR" sz="1000" kern="1200" dirty="0"/>
        </a:p>
      </dsp:txBody>
      <dsp:txXfrm>
        <a:off x="5490120" y="1816230"/>
        <a:ext cx="718876" cy="7188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BEA2A-2E6D-44B6-80AC-8738680B588F}" type="datetimeFigureOut">
              <a:rPr lang="fr-FR" smtClean="0"/>
              <a:t>03/10/2025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0A2B0-BDE5-4191-9F85-98D03D99CD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78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165">
              <a:lnSpc>
                <a:spcPct val="115000"/>
              </a:lnSpc>
              <a:spcBef>
                <a:spcPts val="1230"/>
              </a:spcBef>
              <a:spcAft>
                <a:spcPts val="200"/>
              </a:spcAft>
            </a:pPr>
            <a:r>
              <a:rPr lang="fr-FR" sz="1800" b="1" dirty="0" err="1">
                <a:effectLst/>
                <a:latin typeface="Avenir"/>
                <a:ea typeface="Avenir"/>
                <a:cs typeface="Avenir"/>
              </a:rPr>
              <a:t>Before</a:t>
            </a:r>
            <a:r>
              <a:rPr lang="fr-FR" sz="1800" b="1" dirty="0">
                <a:effectLst/>
                <a:latin typeface="Avenir"/>
                <a:ea typeface="Avenir"/>
                <a:cs typeface="Avenir"/>
              </a:rPr>
              <a:t> You </a:t>
            </a:r>
            <a:r>
              <a:rPr lang="fr-FR" sz="1800" b="1" dirty="0" err="1">
                <a:effectLst/>
                <a:latin typeface="Avenir"/>
                <a:ea typeface="Avenir"/>
                <a:cs typeface="Avenir"/>
              </a:rPr>
              <a:t>Create</a:t>
            </a:r>
            <a:r>
              <a:rPr lang="fr-FR" sz="1800" b="1" dirty="0">
                <a:effectLst/>
                <a:latin typeface="Avenir"/>
                <a:ea typeface="Avenir"/>
                <a:cs typeface="Avenir"/>
              </a:rPr>
              <a:t> </a:t>
            </a:r>
            <a:r>
              <a:rPr lang="fr-FR" sz="1800" b="1" dirty="0" err="1">
                <a:effectLst/>
                <a:latin typeface="Avenir"/>
                <a:ea typeface="Avenir"/>
                <a:cs typeface="Avenir"/>
              </a:rPr>
              <a:t>Your</a:t>
            </a:r>
            <a:r>
              <a:rPr lang="fr-FR" sz="1800" b="1" dirty="0">
                <a:effectLst/>
                <a:latin typeface="Avenir"/>
                <a:ea typeface="Avenir"/>
                <a:cs typeface="Avenir"/>
              </a:rPr>
              <a:t> Pitch, First </a:t>
            </a:r>
            <a:r>
              <a:rPr lang="fr-FR" sz="1800" b="1" dirty="0" err="1">
                <a:effectLst/>
                <a:latin typeface="Avenir"/>
                <a:ea typeface="Avenir"/>
                <a:cs typeface="Avenir"/>
              </a:rPr>
              <a:t>Think</a:t>
            </a:r>
            <a:r>
              <a:rPr lang="fr-FR" sz="1800" b="1" dirty="0">
                <a:effectLst/>
                <a:latin typeface="Avenir"/>
                <a:ea typeface="Avenir"/>
                <a:cs typeface="Avenir"/>
              </a:rPr>
              <a:t> About:  </a:t>
            </a:r>
            <a:endParaRPr lang="fr-FR" sz="1800" b="1" dirty="0">
              <a:effectLst/>
              <a:latin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3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fr-FR" sz="1800" u="none" strike="noStrike" dirty="0" err="1">
                <a:effectLst/>
                <a:latin typeface="Avenir"/>
                <a:ea typeface="Avenir"/>
                <a:cs typeface="Avenir"/>
              </a:rPr>
              <a:t>What</a:t>
            </a:r>
            <a:r>
              <a:rPr lang="fr-FR" sz="1800" u="none" strike="noStrike" dirty="0">
                <a:effectLst/>
                <a:latin typeface="Avenir"/>
                <a:ea typeface="Avenir"/>
                <a:cs typeface="Avenir"/>
              </a:rPr>
              <a:t> </a:t>
            </a:r>
            <a:r>
              <a:rPr lang="fr-FR" sz="1800" u="none" strike="noStrike" dirty="0" err="1">
                <a:effectLst/>
                <a:latin typeface="Avenir"/>
                <a:ea typeface="Avenir"/>
                <a:cs typeface="Avenir"/>
              </a:rPr>
              <a:t>makes</a:t>
            </a:r>
            <a:r>
              <a:rPr lang="fr-FR" sz="1800" u="none" strike="noStrike" dirty="0">
                <a:effectLst/>
                <a:latin typeface="Avenir"/>
                <a:ea typeface="Avenir"/>
                <a:cs typeface="Avenir"/>
              </a:rPr>
              <a:t> </a:t>
            </a:r>
            <a:r>
              <a:rPr lang="fr-FR" sz="1800" u="none" strike="noStrike" dirty="0" err="1">
                <a:effectLst/>
                <a:latin typeface="Avenir"/>
                <a:ea typeface="Avenir"/>
                <a:cs typeface="Avenir"/>
              </a:rPr>
              <a:t>you</a:t>
            </a:r>
            <a:r>
              <a:rPr lang="fr-FR" sz="1800" u="none" strike="noStrike" dirty="0">
                <a:effectLst/>
                <a:latin typeface="Avenir"/>
                <a:ea typeface="Avenir"/>
                <a:cs typeface="Avenir"/>
              </a:rPr>
              <a:t> unique (</a:t>
            </a:r>
            <a:r>
              <a:rPr lang="fr-FR" sz="1800" u="none" strike="noStrike" dirty="0" err="1">
                <a:effectLst/>
                <a:latin typeface="Avenir"/>
                <a:ea typeface="Avenir"/>
                <a:cs typeface="Avenir"/>
              </a:rPr>
              <a:t>from</a:t>
            </a:r>
            <a:r>
              <a:rPr lang="fr-FR" sz="1800" u="none" strike="noStrike" dirty="0">
                <a:effectLst/>
                <a:latin typeface="Avenir"/>
                <a:ea typeface="Avenir"/>
                <a:cs typeface="Avenir"/>
              </a:rPr>
              <a:t> a </a:t>
            </a:r>
            <a:r>
              <a:rPr lang="fr-FR" sz="1800" u="none" strike="noStrike" dirty="0" err="1">
                <a:effectLst/>
                <a:latin typeface="Avenir"/>
                <a:ea typeface="Avenir"/>
                <a:cs typeface="Avenir"/>
              </a:rPr>
              <a:t>professional</a:t>
            </a:r>
            <a:r>
              <a:rPr lang="fr-FR" sz="1800" u="none" strike="noStrike" dirty="0">
                <a:effectLst/>
                <a:latin typeface="Avenir"/>
                <a:ea typeface="Avenir"/>
                <a:cs typeface="Avenir"/>
              </a:rPr>
              <a:t> </a:t>
            </a:r>
            <a:r>
              <a:rPr lang="fr-FR" sz="1800" u="none" strike="noStrike" dirty="0" err="1">
                <a:effectLst/>
                <a:latin typeface="Avenir"/>
                <a:ea typeface="Avenir"/>
                <a:cs typeface="Avenir"/>
              </a:rPr>
              <a:t>skills</a:t>
            </a:r>
            <a:r>
              <a:rPr lang="fr-FR" sz="1800" u="none" strike="noStrike" dirty="0">
                <a:effectLst/>
                <a:latin typeface="Avenir"/>
                <a:ea typeface="Avenir"/>
                <a:cs typeface="Avenir"/>
              </a:rPr>
              <a:t> perspective)?</a:t>
            </a:r>
            <a:endParaRPr lang="fr-FR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fr-FR" sz="1800" u="none" strike="noStrike" dirty="0" err="1">
                <a:effectLst/>
                <a:latin typeface="Avenir"/>
                <a:ea typeface="Avenir"/>
                <a:cs typeface="Avenir"/>
              </a:rPr>
              <a:t>What</a:t>
            </a:r>
            <a:r>
              <a:rPr lang="fr-FR" sz="1800" u="none" strike="noStrike" dirty="0">
                <a:effectLst/>
                <a:latin typeface="Avenir"/>
                <a:ea typeface="Avenir"/>
                <a:cs typeface="Avenir"/>
              </a:rPr>
              <a:t> are </a:t>
            </a:r>
            <a:r>
              <a:rPr lang="fr-FR" sz="1800" u="none" strike="noStrike" dirty="0" err="1">
                <a:effectLst/>
                <a:latin typeface="Avenir"/>
                <a:ea typeface="Avenir"/>
                <a:cs typeface="Avenir"/>
              </a:rPr>
              <a:t>you</a:t>
            </a:r>
            <a:r>
              <a:rPr lang="fr-FR" sz="1800" u="none" strike="noStrike" dirty="0">
                <a:effectLst/>
                <a:latin typeface="Avenir"/>
                <a:ea typeface="Avenir"/>
                <a:cs typeface="Avenir"/>
              </a:rPr>
              <a:t> </a:t>
            </a:r>
            <a:r>
              <a:rPr lang="fr-FR" sz="1800" u="none" strike="noStrike" dirty="0" err="1">
                <a:effectLst/>
                <a:latin typeface="Avenir"/>
                <a:ea typeface="Avenir"/>
                <a:cs typeface="Avenir"/>
              </a:rPr>
              <a:t>seeking</a:t>
            </a:r>
            <a:r>
              <a:rPr lang="fr-FR" sz="1800" u="none" strike="noStrike" dirty="0">
                <a:effectLst/>
                <a:latin typeface="Avenir"/>
                <a:ea typeface="Avenir"/>
                <a:cs typeface="Avenir"/>
              </a:rPr>
              <a:t>?</a:t>
            </a:r>
            <a:endParaRPr lang="fr-FR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fr-FR" sz="1800" u="none" strike="noStrike" dirty="0" err="1">
                <a:effectLst/>
                <a:latin typeface="Avenir"/>
                <a:ea typeface="Avenir"/>
                <a:cs typeface="Avenir"/>
              </a:rPr>
              <a:t>What</a:t>
            </a:r>
            <a:r>
              <a:rPr lang="fr-FR" sz="1800" u="none" strike="noStrike" dirty="0">
                <a:effectLst/>
                <a:latin typeface="Avenir"/>
                <a:ea typeface="Avenir"/>
                <a:cs typeface="Avenir"/>
              </a:rPr>
              <a:t> can </a:t>
            </a:r>
            <a:r>
              <a:rPr lang="fr-FR" sz="1800" u="none" strike="noStrike" dirty="0" err="1">
                <a:effectLst/>
                <a:latin typeface="Avenir"/>
                <a:ea typeface="Avenir"/>
                <a:cs typeface="Avenir"/>
              </a:rPr>
              <a:t>you</a:t>
            </a:r>
            <a:r>
              <a:rPr lang="fr-FR" sz="1800" u="none" strike="noStrike" dirty="0">
                <a:effectLst/>
                <a:latin typeface="Avenir"/>
                <a:ea typeface="Avenir"/>
                <a:cs typeface="Avenir"/>
              </a:rPr>
              <a:t> </a:t>
            </a:r>
            <a:r>
              <a:rPr lang="fr-FR" sz="1800" u="none" strike="noStrike" dirty="0" err="1">
                <a:effectLst/>
                <a:latin typeface="Avenir"/>
                <a:ea typeface="Avenir"/>
                <a:cs typeface="Avenir"/>
              </a:rPr>
              <a:t>offer</a:t>
            </a:r>
            <a:r>
              <a:rPr lang="fr-FR" sz="1800" u="none" strike="noStrike" dirty="0">
                <a:effectLst/>
                <a:latin typeface="Avenir"/>
                <a:ea typeface="Avenir"/>
                <a:cs typeface="Avenir"/>
              </a:rPr>
              <a:t>?</a:t>
            </a:r>
            <a:endParaRPr lang="fr-FR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fr-FR" sz="1800" u="none" strike="noStrike" dirty="0" err="1">
                <a:effectLst/>
                <a:latin typeface="Avenir"/>
                <a:ea typeface="Avenir"/>
                <a:cs typeface="Avenir"/>
              </a:rPr>
              <a:t>What</a:t>
            </a:r>
            <a:r>
              <a:rPr lang="fr-FR" sz="1800" u="none" strike="noStrike" dirty="0">
                <a:effectLst/>
                <a:latin typeface="Avenir"/>
                <a:ea typeface="Avenir"/>
                <a:cs typeface="Avenir"/>
              </a:rPr>
              <a:t> do </a:t>
            </a:r>
            <a:r>
              <a:rPr lang="fr-FR" sz="1800" u="none" strike="noStrike" dirty="0" err="1">
                <a:effectLst/>
                <a:latin typeface="Avenir"/>
                <a:ea typeface="Avenir"/>
                <a:cs typeface="Avenir"/>
              </a:rPr>
              <a:t>you</a:t>
            </a:r>
            <a:r>
              <a:rPr lang="fr-FR" sz="1800" u="none" strike="noStrike" dirty="0">
                <a:effectLst/>
                <a:latin typeface="Avenir"/>
                <a:ea typeface="Avenir"/>
                <a:cs typeface="Avenir"/>
              </a:rPr>
              <a:t> </a:t>
            </a:r>
            <a:r>
              <a:rPr lang="fr-FR" sz="1800" u="none" strike="noStrike" dirty="0" err="1">
                <a:effectLst/>
                <a:latin typeface="Avenir"/>
                <a:ea typeface="Avenir"/>
                <a:cs typeface="Avenir"/>
              </a:rPr>
              <a:t>want</a:t>
            </a:r>
            <a:r>
              <a:rPr lang="fr-FR" sz="1800" u="none" strike="noStrike" dirty="0">
                <a:effectLst/>
                <a:latin typeface="Avenir"/>
                <a:ea typeface="Avenir"/>
                <a:cs typeface="Avenir"/>
              </a:rPr>
              <a:t> a </a:t>
            </a:r>
            <a:r>
              <a:rPr lang="fr-FR" sz="1800" u="none" strike="noStrike" dirty="0" err="1">
                <a:effectLst/>
                <a:latin typeface="Avenir"/>
                <a:ea typeface="Avenir"/>
                <a:cs typeface="Avenir"/>
              </a:rPr>
              <a:t>person</a:t>
            </a:r>
            <a:r>
              <a:rPr lang="fr-FR" sz="1800" u="none" strike="noStrike" dirty="0">
                <a:effectLst/>
                <a:latin typeface="Avenir"/>
                <a:ea typeface="Avenir"/>
                <a:cs typeface="Avenir"/>
              </a:rPr>
              <a:t> to </a:t>
            </a:r>
            <a:r>
              <a:rPr lang="fr-FR" sz="1800" u="none" strike="noStrike" dirty="0" err="1">
                <a:effectLst/>
                <a:latin typeface="Avenir"/>
                <a:ea typeface="Avenir"/>
                <a:cs typeface="Avenir"/>
              </a:rPr>
              <a:t>remember</a:t>
            </a:r>
            <a:r>
              <a:rPr lang="fr-FR" sz="1800" u="none" strike="noStrike" dirty="0">
                <a:effectLst/>
                <a:latin typeface="Avenir"/>
                <a:ea typeface="Avenir"/>
                <a:cs typeface="Avenir"/>
              </a:rPr>
              <a:t> about </a:t>
            </a:r>
            <a:r>
              <a:rPr lang="fr-FR" sz="1800" u="none" strike="noStrike" dirty="0" err="1">
                <a:effectLst/>
                <a:latin typeface="Avenir"/>
                <a:ea typeface="Avenir"/>
                <a:cs typeface="Avenir"/>
              </a:rPr>
              <a:t>you</a:t>
            </a:r>
            <a:r>
              <a:rPr lang="fr-FR" sz="1800" u="none" strike="noStrike" dirty="0">
                <a:effectLst/>
                <a:latin typeface="Avenir"/>
                <a:ea typeface="Avenir"/>
                <a:cs typeface="Avenir"/>
              </a:rPr>
              <a:t>?</a:t>
            </a:r>
            <a:endParaRPr lang="fr-FR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0A2B0-BDE5-4191-9F85-98D03D99CD6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301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0A2B0-BDE5-4191-9F85-98D03D99CD6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596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9016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https://www.presentationtraininginstitute.com/presentation-skills-important-skill-set/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25D3E-9C7E-4249-B150-07F68C7D9CB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746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https://www.presentationtraininginstitute.com/presentation-skills-important-skill-set/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25D3E-9C7E-4249-B150-07F68C7D9CB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45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https://www.vmaker.com/blog/5-most-effective-tips-to-make-presentation-video-stand-out/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0A2B0-BDE5-4191-9F85-98D03D99CD6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7081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https://ruletheroompublicspeaking.com/find-your-presentation-personality/</a:t>
            </a:r>
          </a:p>
          <a:p>
            <a:endParaRPr lang="fr-FR" dirty="0"/>
          </a:p>
          <a:p>
            <a:r>
              <a:rPr lang="fr-FR" dirty="0" err="1"/>
              <a:t>Fascinator</a:t>
            </a:r>
            <a:r>
              <a:rPr lang="fr-FR" dirty="0"/>
              <a:t> = data</a:t>
            </a:r>
          </a:p>
          <a:p>
            <a:r>
              <a:rPr lang="fr-FR" dirty="0"/>
              <a:t>Inspirer</a:t>
            </a:r>
            <a:r>
              <a:rPr lang="fr-FR" baseline="0" dirty="0"/>
              <a:t> = story </a:t>
            </a:r>
            <a:r>
              <a:rPr lang="fr-FR" baseline="0" dirty="0" err="1"/>
              <a:t>teller</a:t>
            </a:r>
            <a:endParaRPr lang="fr-FR" baseline="0" dirty="0"/>
          </a:p>
          <a:p>
            <a:r>
              <a:rPr lang="fr-FR" baseline="0" dirty="0"/>
              <a:t>Performers = </a:t>
            </a:r>
            <a:r>
              <a:rPr lang="fr-FR" baseline="0" dirty="0" err="1"/>
              <a:t>entertain</a:t>
            </a:r>
            <a:endParaRPr lang="fr-FR" baseline="0" dirty="0"/>
          </a:p>
          <a:p>
            <a:r>
              <a:rPr lang="fr-FR" baseline="0" dirty="0" err="1"/>
              <a:t>Energizer</a:t>
            </a:r>
            <a:r>
              <a:rPr lang="fr-FR" baseline="0" dirty="0"/>
              <a:t> = </a:t>
            </a:r>
            <a:r>
              <a:rPr lang="fr-FR" baseline="0" dirty="0" err="1"/>
              <a:t>motivate</a:t>
            </a:r>
            <a:r>
              <a:rPr lang="fr-FR" baseline="0" dirty="0"/>
              <a:t> and </a:t>
            </a:r>
            <a:r>
              <a:rPr lang="fr-FR" baseline="0" dirty="0" err="1"/>
              <a:t>stimulate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25D3E-9C7E-4249-B150-07F68C7D9CB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0190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9016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du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 descr="Une image contenant texte, signe, sombre&#10;&#10;Description générée automatiquement">
            <a:extLst>
              <a:ext uri="{FF2B5EF4-FFF2-40B4-BE49-F238E27FC236}">
                <a16:creationId xmlns:a16="http://schemas.microsoft.com/office/drawing/2014/main" id="{A5225421-7884-418E-8653-12F21BE17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1" r="21286"/>
          <a:stretch/>
        </p:blipFill>
        <p:spPr>
          <a:xfrm>
            <a:off x="6689595" y="0"/>
            <a:ext cx="2454405" cy="3429000"/>
          </a:xfrm>
          <a:prstGeom prst="rect">
            <a:avLst/>
          </a:prstGeom>
        </p:spPr>
      </p:pic>
      <p:pic>
        <p:nvPicPr>
          <p:cNvPr id="30" name="Image 29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DDFF484C-BF37-4EBB-8425-36F09350EE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9"/>
          <a:stretch/>
        </p:blipFill>
        <p:spPr>
          <a:xfrm>
            <a:off x="0" y="1989832"/>
            <a:ext cx="1971893" cy="3429000"/>
          </a:xfrm>
          <a:prstGeom prst="rect">
            <a:avLst/>
          </a:prstGeom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51725362-A224-4C0A-A2D1-4C94429520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83797" y="2484438"/>
            <a:ext cx="4474178" cy="1508125"/>
          </a:xfrm>
        </p:spPr>
        <p:txBody>
          <a:bodyPr anchor="b">
            <a:normAutofit/>
          </a:bodyPr>
          <a:lstStyle>
            <a:lvl1pPr algn="ctr">
              <a:defRPr sz="4050" b="1" cap="all" baseline="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TITRE DE LA PRESENTATION</a:t>
            </a:r>
          </a:p>
        </p:txBody>
      </p:sp>
      <p:sp>
        <p:nvSpPr>
          <p:cNvPr id="34" name="Sous-titre 2">
            <a:extLst>
              <a:ext uri="{FF2B5EF4-FFF2-40B4-BE49-F238E27FC236}">
                <a16:creationId xmlns:a16="http://schemas.microsoft.com/office/drawing/2014/main" id="{0252016D-B139-4B9E-9726-4835B89291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83796" y="4027916"/>
            <a:ext cx="4474179" cy="1331484"/>
          </a:xfrm>
        </p:spPr>
        <p:txBody>
          <a:bodyPr>
            <a:noAutofit/>
          </a:bodyPr>
          <a:lstStyle>
            <a:lvl1pPr marL="0" indent="0" algn="ctr">
              <a:buNone/>
              <a:defRPr sz="3750" cap="all" baseline="0">
                <a:solidFill>
                  <a:schemeClr val="accent3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sous-titre du DOCUMENT</a:t>
            </a:r>
          </a:p>
        </p:txBody>
      </p:sp>
      <p:sp>
        <p:nvSpPr>
          <p:cNvPr id="36" name="Espace réservé pour une image  35">
            <a:extLst>
              <a:ext uri="{FF2B5EF4-FFF2-40B4-BE49-F238E27FC236}">
                <a16:creationId xmlns:a16="http://schemas.microsoft.com/office/drawing/2014/main" id="{6EFD0ABA-CDEF-4699-A675-EDB15042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9525" y="3848101"/>
            <a:ext cx="2618213" cy="3133851"/>
          </a:xfrm>
          <a:custGeom>
            <a:avLst/>
            <a:gdLst>
              <a:gd name="connsiteX0" fmla="*/ 0 w 2997200"/>
              <a:gd name="connsiteY0" fmla="*/ 3022600 h 3022600"/>
              <a:gd name="connsiteX1" fmla="*/ 0 w 2997200"/>
              <a:gd name="connsiteY1" fmla="*/ 0 h 3022600"/>
              <a:gd name="connsiteX2" fmla="*/ 2997200 w 2997200"/>
              <a:gd name="connsiteY2" fmla="*/ 3022600 h 3022600"/>
              <a:gd name="connsiteX3" fmla="*/ 0 w 2997200"/>
              <a:gd name="connsiteY3" fmla="*/ 3022600 h 3022600"/>
              <a:gd name="connsiteX0" fmla="*/ 0 w 3022600"/>
              <a:gd name="connsiteY0" fmla="*/ 3022600 h 3022600"/>
              <a:gd name="connsiteX1" fmla="*/ 0 w 3022600"/>
              <a:gd name="connsiteY1" fmla="*/ 0 h 3022600"/>
              <a:gd name="connsiteX2" fmla="*/ 3022600 w 3022600"/>
              <a:gd name="connsiteY2" fmla="*/ 2133600 h 3022600"/>
              <a:gd name="connsiteX3" fmla="*/ 0 w 3022600"/>
              <a:gd name="connsiteY3" fmla="*/ 3022600 h 3022600"/>
              <a:gd name="connsiteX0" fmla="*/ 0 w 3410335"/>
              <a:gd name="connsiteY0" fmla="*/ 3022600 h 3266390"/>
              <a:gd name="connsiteX1" fmla="*/ 0 w 3410335"/>
              <a:gd name="connsiteY1" fmla="*/ 0 h 3266390"/>
              <a:gd name="connsiteX2" fmla="*/ 3022600 w 3410335"/>
              <a:gd name="connsiteY2" fmla="*/ 2133600 h 3266390"/>
              <a:gd name="connsiteX3" fmla="*/ 0 w 3410335"/>
              <a:gd name="connsiteY3" fmla="*/ 3022600 h 3266390"/>
              <a:gd name="connsiteX0" fmla="*/ 0 w 3419422"/>
              <a:gd name="connsiteY0" fmla="*/ 3022600 h 3022600"/>
              <a:gd name="connsiteX1" fmla="*/ 0 w 3419422"/>
              <a:gd name="connsiteY1" fmla="*/ 0 h 3022600"/>
              <a:gd name="connsiteX2" fmla="*/ 3022600 w 3419422"/>
              <a:gd name="connsiteY2" fmla="*/ 2133600 h 3022600"/>
              <a:gd name="connsiteX3" fmla="*/ 0 w 3419422"/>
              <a:gd name="connsiteY3" fmla="*/ 3022600 h 3022600"/>
              <a:gd name="connsiteX0" fmla="*/ 0 w 3479379"/>
              <a:gd name="connsiteY0" fmla="*/ 3022600 h 3084631"/>
              <a:gd name="connsiteX1" fmla="*/ 0 w 3479379"/>
              <a:gd name="connsiteY1" fmla="*/ 0 h 3084631"/>
              <a:gd name="connsiteX2" fmla="*/ 3022600 w 3479379"/>
              <a:gd name="connsiteY2" fmla="*/ 2133600 h 3084631"/>
              <a:gd name="connsiteX3" fmla="*/ 0 w 3479379"/>
              <a:gd name="connsiteY3" fmla="*/ 3022600 h 3084631"/>
              <a:gd name="connsiteX0" fmla="*/ 0 w 3490950"/>
              <a:gd name="connsiteY0" fmla="*/ 3124200 h 3133851"/>
              <a:gd name="connsiteX1" fmla="*/ 12700 w 3490950"/>
              <a:gd name="connsiteY1" fmla="*/ 0 h 3133851"/>
              <a:gd name="connsiteX2" fmla="*/ 3035300 w 3490950"/>
              <a:gd name="connsiteY2" fmla="*/ 2133600 h 3133851"/>
              <a:gd name="connsiteX3" fmla="*/ 0 w 3490950"/>
              <a:gd name="connsiteY3" fmla="*/ 3124200 h 313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0950" h="3133851">
                <a:moveTo>
                  <a:pt x="0" y="3124200"/>
                </a:moveTo>
                <a:cubicBezTo>
                  <a:pt x="4233" y="2082800"/>
                  <a:pt x="8467" y="1041400"/>
                  <a:pt x="12700" y="0"/>
                </a:cubicBezTo>
                <a:lnTo>
                  <a:pt x="3035300" y="2133600"/>
                </a:lnTo>
                <a:cubicBezTo>
                  <a:pt x="4783667" y="3776133"/>
                  <a:pt x="1007533" y="2827867"/>
                  <a:pt x="0" y="3124200"/>
                </a:cubicBez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5" y="116681"/>
            <a:ext cx="42862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12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AAC59D-FB8F-42A8-B02C-CD3EF5B98BF5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938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AB61F-8A9A-47C9-B3CA-465A46AE4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0785-9A78-4E3C-8A9A-C3BED70C8D75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03/10/2025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1CF927-22FC-403E-BD1F-CE8B02190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67258F-57DA-48FA-B024-511F0FF8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D410E-499E-43DD-90BA-0A358BD52B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52EB7F7-D04A-4280-9D26-261B0CA0F6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19"/>
          <a:stretch/>
        </p:blipFill>
        <p:spPr>
          <a:xfrm>
            <a:off x="960657" y="5451346"/>
            <a:ext cx="1965964" cy="140665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8E38870-0D38-4616-A6D4-F51719F171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5607996"/>
            <a:ext cx="507746" cy="856304"/>
          </a:xfrm>
          <a:prstGeom prst="rect">
            <a:avLst/>
          </a:prstGeom>
        </p:spPr>
      </p:pic>
      <p:pic>
        <p:nvPicPr>
          <p:cNvPr id="16" name="Image 15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62840087-B7EF-4935-9D1A-63B95B928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6" t="57681"/>
          <a:stretch/>
        </p:blipFill>
        <p:spPr>
          <a:xfrm>
            <a:off x="0" y="0"/>
            <a:ext cx="3437921" cy="495287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D3784C9-18CE-404C-8CE2-C5E067DAF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5139"/>
          <a:stretch/>
        </p:blipFill>
        <p:spPr>
          <a:xfrm>
            <a:off x="0" y="0"/>
            <a:ext cx="779338" cy="14859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7D66F42-5D65-4FBE-9CBC-2FE36C708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822" y="2484438"/>
            <a:ext cx="4474178" cy="1508125"/>
          </a:xfrm>
        </p:spPr>
        <p:txBody>
          <a:bodyPr anchor="b"/>
          <a:lstStyle>
            <a:lvl1pPr algn="l">
              <a:defRPr sz="4500" b="1" cap="all" baseline="0">
                <a:solidFill>
                  <a:schemeClr val="accent3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A6FCFF-E647-42B9-B9E7-B69A4B7BC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6821" y="4027916"/>
            <a:ext cx="4474179" cy="1331484"/>
          </a:xfrm>
        </p:spPr>
        <p:txBody>
          <a:bodyPr/>
          <a:lstStyle>
            <a:lvl1pPr marL="0" indent="0" algn="just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A7B6E96B-A89F-4671-8484-9B5566815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08071" y="1560727"/>
            <a:ext cx="1504950" cy="3670300"/>
          </a:xfrm>
        </p:spPr>
        <p:txBody>
          <a:bodyPr>
            <a:noAutofit/>
          </a:bodyPr>
          <a:lstStyle>
            <a:lvl3pPr marL="0" indent="0">
              <a:buNone/>
              <a:defRPr sz="22500" b="1">
                <a:solidFill>
                  <a:schemeClr val="bg1"/>
                </a:solidFill>
                <a:latin typeface="+mn-lt"/>
              </a:defRPr>
            </a:lvl3pPr>
          </a:lstStyle>
          <a:p>
            <a:pPr lvl="2"/>
            <a:r>
              <a:rPr lang="fr-FR" dirty="0"/>
              <a:t>1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C82FCB9-F004-4421-9876-CE5C8BC933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9237" b="45517"/>
          <a:stretch/>
        </p:blipFill>
        <p:spPr>
          <a:xfrm>
            <a:off x="8923375" y="6343289"/>
            <a:ext cx="220625" cy="5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91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42AFA-40B2-4179-9160-93D3DB4F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037092-B100-4283-8681-0EB95BD1E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65E2C5-AB5A-4158-9CE4-7F053245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192A-A537-4D7A-BF07-D7AE233CB6C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03/10/2025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0BE48E-F027-45D7-888B-9985E3EA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010FE5-9235-44D8-8B01-F97A0267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D410E-499E-43DD-90BA-0A358BD52B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 7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E796F9CA-BA22-4150-8888-759E0960C4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2362"/>
          <a:stretch/>
        </p:blipFill>
        <p:spPr>
          <a:xfrm>
            <a:off x="-13164" y="5424"/>
            <a:ext cx="832802" cy="13255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B559A15-3E19-4693-BB4C-372D1EE1E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9237" b="45517"/>
          <a:stretch/>
        </p:blipFill>
        <p:spPr>
          <a:xfrm>
            <a:off x="8923375" y="6343289"/>
            <a:ext cx="220625" cy="5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66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BB8968F2-3E16-4B0D-BB83-0311E4FAB9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62100" y="2006600"/>
            <a:ext cx="3067050" cy="2946400"/>
          </a:xfrm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BE9487-E469-4590-8F89-1184052B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24C8C2C-71A2-4C93-84D3-EF79C2E6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6418-392D-495B-A8CB-37AB0A373035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03/10/2025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79A7A94-213E-4EA2-8F24-B89B4B656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2CF1EF-C1E5-4BA5-8DDE-5A0723744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D410E-499E-43DD-90BA-0A358BD52B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C21F430-0562-4BA2-942D-4291518458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2525" y="2006600"/>
            <a:ext cx="3638550" cy="2946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17" name="Image 16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D034C31B-16C6-45C2-ADEA-D374B3751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2362"/>
          <a:stretch/>
        </p:blipFill>
        <p:spPr>
          <a:xfrm>
            <a:off x="-13164" y="5424"/>
            <a:ext cx="832802" cy="13255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A9D4EBB-C460-42D5-89A1-69FA204DC4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09"/>
          <a:stretch/>
        </p:blipFill>
        <p:spPr>
          <a:xfrm>
            <a:off x="785557" y="2833796"/>
            <a:ext cx="3233825" cy="403540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FA2E20D-613F-4F9D-81DE-8CBDA055F9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9237" b="45517"/>
          <a:stretch/>
        </p:blipFill>
        <p:spPr>
          <a:xfrm>
            <a:off x="8923375" y="6343289"/>
            <a:ext cx="220625" cy="5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7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du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 descr="Une image contenant texte, signe, sombre&#10;&#10;Description générée automatiquement">
            <a:extLst>
              <a:ext uri="{FF2B5EF4-FFF2-40B4-BE49-F238E27FC236}">
                <a16:creationId xmlns:a16="http://schemas.microsoft.com/office/drawing/2014/main" id="{A5225421-7884-418E-8653-12F21BE17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1" r="21286"/>
          <a:stretch/>
        </p:blipFill>
        <p:spPr>
          <a:xfrm>
            <a:off x="6689595" y="0"/>
            <a:ext cx="2454405" cy="3429000"/>
          </a:xfrm>
          <a:prstGeom prst="rect">
            <a:avLst/>
          </a:prstGeom>
        </p:spPr>
      </p:pic>
      <p:pic>
        <p:nvPicPr>
          <p:cNvPr id="30" name="Image 29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DDFF484C-BF37-4EBB-8425-36F09350EE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9"/>
          <a:stretch/>
        </p:blipFill>
        <p:spPr>
          <a:xfrm>
            <a:off x="0" y="1989832"/>
            <a:ext cx="1971893" cy="3429000"/>
          </a:xfrm>
          <a:prstGeom prst="rect">
            <a:avLst/>
          </a:prstGeom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51725362-A224-4C0A-A2D1-4C94429520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83797" y="2484438"/>
            <a:ext cx="4474178" cy="1508125"/>
          </a:xfrm>
        </p:spPr>
        <p:txBody>
          <a:bodyPr anchor="b">
            <a:normAutofit/>
          </a:bodyPr>
          <a:lstStyle>
            <a:lvl1pPr algn="ctr">
              <a:defRPr sz="4050" b="1" cap="all" baseline="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TITRE DE LA PRESENTATION</a:t>
            </a:r>
          </a:p>
        </p:txBody>
      </p:sp>
      <p:sp>
        <p:nvSpPr>
          <p:cNvPr id="34" name="Sous-titre 2">
            <a:extLst>
              <a:ext uri="{FF2B5EF4-FFF2-40B4-BE49-F238E27FC236}">
                <a16:creationId xmlns:a16="http://schemas.microsoft.com/office/drawing/2014/main" id="{0252016D-B139-4B9E-9726-4835B89291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183796" y="4027916"/>
            <a:ext cx="4474179" cy="1331484"/>
          </a:xfrm>
        </p:spPr>
        <p:txBody>
          <a:bodyPr>
            <a:noAutofit/>
          </a:bodyPr>
          <a:lstStyle>
            <a:lvl1pPr marL="0" indent="0" algn="ctr">
              <a:buNone/>
              <a:defRPr sz="3750" cap="all" baseline="0">
                <a:solidFill>
                  <a:schemeClr val="accent3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sous-titre du DOCUMENT</a:t>
            </a:r>
          </a:p>
        </p:txBody>
      </p:sp>
      <p:sp>
        <p:nvSpPr>
          <p:cNvPr id="36" name="Espace réservé pour une image  35">
            <a:extLst>
              <a:ext uri="{FF2B5EF4-FFF2-40B4-BE49-F238E27FC236}">
                <a16:creationId xmlns:a16="http://schemas.microsoft.com/office/drawing/2014/main" id="{6EFD0ABA-CDEF-4699-A675-EDB150420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9525" y="3848101"/>
            <a:ext cx="2618213" cy="3133851"/>
          </a:xfrm>
          <a:custGeom>
            <a:avLst/>
            <a:gdLst>
              <a:gd name="connsiteX0" fmla="*/ 0 w 2997200"/>
              <a:gd name="connsiteY0" fmla="*/ 3022600 h 3022600"/>
              <a:gd name="connsiteX1" fmla="*/ 0 w 2997200"/>
              <a:gd name="connsiteY1" fmla="*/ 0 h 3022600"/>
              <a:gd name="connsiteX2" fmla="*/ 2997200 w 2997200"/>
              <a:gd name="connsiteY2" fmla="*/ 3022600 h 3022600"/>
              <a:gd name="connsiteX3" fmla="*/ 0 w 2997200"/>
              <a:gd name="connsiteY3" fmla="*/ 3022600 h 3022600"/>
              <a:gd name="connsiteX0" fmla="*/ 0 w 3022600"/>
              <a:gd name="connsiteY0" fmla="*/ 3022600 h 3022600"/>
              <a:gd name="connsiteX1" fmla="*/ 0 w 3022600"/>
              <a:gd name="connsiteY1" fmla="*/ 0 h 3022600"/>
              <a:gd name="connsiteX2" fmla="*/ 3022600 w 3022600"/>
              <a:gd name="connsiteY2" fmla="*/ 2133600 h 3022600"/>
              <a:gd name="connsiteX3" fmla="*/ 0 w 3022600"/>
              <a:gd name="connsiteY3" fmla="*/ 3022600 h 3022600"/>
              <a:gd name="connsiteX0" fmla="*/ 0 w 3410335"/>
              <a:gd name="connsiteY0" fmla="*/ 3022600 h 3266390"/>
              <a:gd name="connsiteX1" fmla="*/ 0 w 3410335"/>
              <a:gd name="connsiteY1" fmla="*/ 0 h 3266390"/>
              <a:gd name="connsiteX2" fmla="*/ 3022600 w 3410335"/>
              <a:gd name="connsiteY2" fmla="*/ 2133600 h 3266390"/>
              <a:gd name="connsiteX3" fmla="*/ 0 w 3410335"/>
              <a:gd name="connsiteY3" fmla="*/ 3022600 h 3266390"/>
              <a:gd name="connsiteX0" fmla="*/ 0 w 3419422"/>
              <a:gd name="connsiteY0" fmla="*/ 3022600 h 3022600"/>
              <a:gd name="connsiteX1" fmla="*/ 0 w 3419422"/>
              <a:gd name="connsiteY1" fmla="*/ 0 h 3022600"/>
              <a:gd name="connsiteX2" fmla="*/ 3022600 w 3419422"/>
              <a:gd name="connsiteY2" fmla="*/ 2133600 h 3022600"/>
              <a:gd name="connsiteX3" fmla="*/ 0 w 3419422"/>
              <a:gd name="connsiteY3" fmla="*/ 3022600 h 3022600"/>
              <a:gd name="connsiteX0" fmla="*/ 0 w 3479379"/>
              <a:gd name="connsiteY0" fmla="*/ 3022600 h 3084631"/>
              <a:gd name="connsiteX1" fmla="*/ 0 w 3479379"/>
              <a:gd name="connsiteY1" fmla="*/ 0 h 3084631"/>
              <a:gd name="connsiteX2" fmla="*/ 3022600 w 3479379"/>
              <a:gd name="connsiteY2" fmla="*/ 2133600 h 3084631"/>
              <a:gd name="connsiteX3" fmla="*/ 0 w 3479379"/>
              <a:gd name="connsiteY3" fmla="*/ 3022600 h 3084631"/>
              <a:gd name="connsiteX0" fmla="*/ 0 w 3490950"/>
              <a:gd name="connsiteY0" fmla="*/ 3124200 h 3133851"/>
              <a:gd name="connsiteX1" fmla="*/ 12700 w 3490950"/>
              <a:gd name="connsiteY1" fmla="*/ 0 h 3133851"/>
              <a:gd name="connsiteX2" fmla="*/ 3035300 w 3490950"/>
              <a:gd name="connsiteY2" fmla="*/ 2133600 h 3133851"/>
              <a:gd name="connsiteX3" fmla="*/ 0 w 3490950"/>
              <a:gd name="connsiteY3" fmla="*/ 3124200 h 313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0950" h="3133851">
                <a:moveTo>
                  <a:pt x="0" y="3124200"/>
                </a:moveTo>
                <a:cubicBezTo>
                  <a:pt x="4233" y="2082800"/>
                  <a:pt x="8467" y="1041400"/>
                  <a:pt x="12700" y="0"/>
                </a:cubicBezTo>
                <a:lnTo>
                  <a:pt x="3035300" y="2133600"/>
                </a:lnTo>
                <a:cubicBezTo>
                  <a:pt x="4783667" y="3776133"/>
                  <a:pt x="1007533" y="2827867"/>
                  <a:pt x="0" y="3124200"/>
                </a:cubicBez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5" y="116681"/>
            <a:ext cx="42862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55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AAC59D-FB8F-42A8-B02C-CD3EF5B98BF5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1938"/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AAB61F-8A9A-47C9-B3CA-465A46AE4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0785-9A78-4E3C-8A9A-C3BED70C8D75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03/10/2025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1CF927-22FC-403E-BD1F-CE8B02190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67258F-57DA-48FA-B024-511F0FF8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D410E-499E-43DD-90BA-0A358BD52B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52EB7F7-D04A-4280-9D26-261B0CA0F6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19"/>
          <a:stretch/>
        </p:blipFill>
        <p:spPr>
          <a:xfrm>
            <a:off x="960657" y="5451346"/>
            <a:ext cx="1965964" cy="140665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8E38870-0D38-4616-A6D4-F51719F171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5607996"/>
            <a:ext cx="507746" cy="856304"/>
          </a:xfrm>
          <a:prstGeom prst="rect">
            <a:avLst/>
          </a:prstGeom>
        </p:spPr>
      </p:pic>
      <p:pic>
        <p:nvPicPr>
          <p:cNvPr id="16" name="Image 15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62840087-B7EF-4935-9D1A-63B95B928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6" t="57681"/>
          <a:stretch/>
        </p:blipFill>
        <p:spPr>
          <a:xfrm>
            <a:off x="0" y="0"/>
            <a:ext cx="3437921" cy="495287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D3784C9-18CE-404C-8CE2-C5E067DAF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5139"/>
          <a:stretch/>
        </p:blipFill>
        <p:spPr>
          <a:xfrm>
            <a:off x="0" y="0"/>
            <a:ext cx="779338" cy="14859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7D66F42-5D65-4FBE-9CBC-2FE36C708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6822" y="2484438"/>
            <a:ext cx="4474178" cy="1508125"/>
          </a:xfrm>
        </p:spPr>
        <p:txBody>
          <a:bodyPr anchor="b"/>
          <a:lstStyle>
            <a:lvl1pPr algn="l">
              <a:defRPr sz="4500" b="1" cap="all" baseline="0">
                <a:solidFill>
                  <a:schemeClr val="accent3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A6FCFF-E647-42B9-B9E7-B69A4B7BC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6821" y="4027916"/>
            <a:ext cx="4474179" cy="1331484"/>
          </a:xfrm>
        </p:spPr>
        <p:txBody>
          <a:bodyPr/>
          <a:lstStyle>
            <a:lvl1pPr marL="0" indent="0" algn="just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A7B6E96B-A89F-4671-8484-9B5566815A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08071" y="1560727"/>
            <a:ext cx="1504950" cy="3670300"/>
          </a:xfrm>
        </p:spPr>
        <p:txBody>
          <a:bodyPr>
            <a:noAutofit/>
          </a:bodyPr>
          <a:lstStyle>
            <a:lvl3pPr marL="0" indent="0">
              <a:buNone/>
              <a:defRPr sz="22500" b="1">
                <a:solidFill>
                  <a:schemeClr val="bg1"/>
                </a:solidFill>
                <a:latin typeface="+mn-lt"/>
              </a:defRPr>
            </a:lvl3pPr>
          </a:lstStyle>
          <a:p>
            <a:pPr lvl="2"/>
            <a:r>
              <a:rPr lang="fr-FR" dirty="0"/>
              <a:t>1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C82FCB9-F004-4421-9876-CE5C8BC933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9237" b="45517"/>
          <a:stretch/>
        </p:blipFill>
        <p:spPr>
          <a:xfrm>
            <a:off x="8923375" y="6343289"/>
            <a:ext cx="220625" cy="5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26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42AFA-40B2-4179-9160-93D3DB4F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037092-B100-4283-8681-0EB95BD1E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65E2C5-AB5A-4158-9CE4-7F053245B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192A-A537-4D7A-BF07-D7AE233CB6C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03/10/2025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0BE48E-F027-45D7-888B-9985E3EA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010FE5-9235-44D8-8B01-F97A0267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D410E-499E-43DD-90BA-0A358BD52B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 7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E796F9CA-BA22-4150-8888-759E0960C4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2362"/>
          <a:stretch/>
        </p:blipFill>
        <p:spPr>
          <a:xfrm>
            <a:off x="-13164" y="5424"/>
            <a:ext cx="832802" cy="13255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B559A15-3E19-4693-BB4C-372D1EE1E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9237" b="45517"/>
          <a:stretch/>
        </p:blipFill>
        <p:spPr>
          <a:xfrm>
            <a:off x="8923375" y="6343289"/>
            <a:ext cx="220625" cy="5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0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BB8968F2-3E16-4B0D-BB83-0311E4FAB9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62100" y="2006600"/>
            <a:ext cx="3067050" cy="2946400"/>
          </a:xfrm>
        </p:spPr>
        <p:txBody>
          <a:bodyPr/>
          <a:lstStyle/>
          <a:p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BE9487-E469-4590-8F89-1184052B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24C8C2C-71A2-4C93-84D3-EF79C2E6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76418-392D-495B-A8CB-37AB0A373035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03/10/2025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79A7A94-213E-4EA2-8F24-B89B4B656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2CF1EF-C1E5-4BA5-8DDE-5A0723744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D410E-499E-43DD-90BA-0A358BD52B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C21F430-0562-4BA2-942D-4291518458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2525" y="2006600"/>
            <a:ext cx="3638550" cy="29464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17" name="Image 16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D034C31B-16C6-45C2-ADEA-D374B3751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0" t="42362"/>
          <a:stretch/>
        </p:blipFill>
        <p:spPr>
          <a:xfrm>
            <a:off x="-13164" y="5424"/>
            <a:ext cx="832802" cy="132556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A9D4EBB-C460-42D5-89A1-69FA204DC4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09"/>
          <a:stretch/>
        </p:blipFill>
        <p:spPr>
          <a:xfrm>
            <a:off x="785557" y="2833796"/>
            <a:ext cx="3233825" cy="403540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FA2E20D-613F-4F9D-81DE-8CBDA055F9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9237" b="45517"/>
          <a:stretch/>
        </p:blipFill>
        <p:spPr>
          <a:xfrm>
            <a:off x="8923375" y="6343289"/>
            <a:ext cx="220625" cy="5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3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8CDE8C-F994-4A66-9DD7-FBAE2FA1D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363F2B-59FD-4116-B0E7-6961B8DFD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948209-2DF0-464A-99BE-05BEC567C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1938"/>
            <a:fld id="{7116832C-0272-40ED-9EC9-45D0BAA7283B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911938"/>
              <a:t>03/10/2025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13A081-B9B5-4146-A95A-6BB2D591D2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1938"/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5C583-0E0D-46D3-A137-C2FA01056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1938"/>
            <a:fld id="{61372E63-59C9-4FDA-9109-38F48FF5586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911938"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03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8CDE8C-F994-4A66-9DD7-FBAE2FA1D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363F2B-59FD-4116-B0E7-6961B8DFD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948209-2DF0-464A-99BE-05BEC567C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1938"/>
            <a:fld id="{7116832C-0272-40ED-9EC9-45D0BAA7283B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911938"/>
              <a:t>03/10/2025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13A081-B9B5-4146-A95A-6BB2D591D2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1938"/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5C583-0E0D-46D3-A137-C2FA01056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1938"/>
            <a:fld id="{61372E63-59C9-4FDA-9109-38F48FF5586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911938"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024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nvideo.io/blog/video-marketing-statistic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engagevideomarketing.com/video/quick-tips/how-to-present-on-camera-6-practical-tips/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1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resentationtraininginstitute.com/presentation-skills-important-skill-set/" TargetMode="External"/><Relationship Id="rId5" Type="http://schemas.openxmlformats.org/officeDocument/2006/relationships/hyperlink" Target="https://careerdevelopment.princeton.edu/guides/networking/developing-your-elevator-pitch" TargetMode="External"/><Relationship Id="rId4" Type="http://schemas.openxmlformats.org/officeDocument/2006/relationships/hyperlink" Target="https://gsc.upenn.edu/time-perfect-your-elevator-pitch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researchgate.net/publication/349636353_Understanding_Student_Perceptions_of_Their_Personal_Branding_in_Higher_Educatio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nceton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B49F09-A100-4501-B618-9A2095B86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9632" y="3140968"/>
            <a:ext cx="7956375" cy="1508125"/>
          </a:xfrm>
        </p:spPr>
        <p:txBody>
          <a:bodyPr>
            <a:normAutofit fontScale="90000"/>
          </a:bodyPr>
          <a:lstStyle/>
          <a:p>
            <a:r>
              <a:rPr lang="fr-FR" dirty="0"/>
              <a:t>CAREERS &amp; MANAGEMENT – CAM</a:t>
            </a:r>
            <a:br>
              <a:rPr lang="fr-FR" sz="3600" dirty="0"/>
            </a:br>
            <a:r>
              <a:rPr lang="fr-FR" sz="3600" dirty="0"/>
              <a:t>L3 – S5 – Module 1</a:t>
            </a:r>
            <a:br>
              <a:rPr lang="fr-FR" sz="3600" dirty="0"/>
            </a:br>
            <a:r>
              <a:rPr lang="fr-FR" sz="3600" dirty="0" err="1"/>
              <a:t>MARKETiNG</a:t>
            </a:r>
            <a:r>
              <a:rPr lang="fr-FR" sz="3600" dirty="0"/>
              <a:t> – Class 5 – </a:t>
            </a:r>
            <a:r>
              <a:rPr lang="fr-FR" sz="3600" dirty="0" err="1"/>
              <a:t>Presentations</a:t>
            </a:r>
            <a:endParaRPr lang="fr-FR" sz="36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826E4C8-11A8-4933-82E1-7C403F878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1800" y="4869160"/>
            <a:ext cx="4474179" cy="1331484"/>
          </a:xfrm>
        </p:spPr>
        <p:txBody>
          <a:bodyPr/>
          <a:lstStyle/>
          <a:p>
            <a:r>
              <a:rPr lang="fr-FR" dirty="0"/>
              <a:t>2025-2026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05AD11-5D9D-4563-B955-A9779A493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116632"/>
            <a:ext cx="1301623" cy="12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3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CFF5B8-E3BD-459E-9436-676FA395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b="1" dirty="0" err="1">
                <a:effectLst/>
                <a:latin typeface="Avenir"/>
                <a:ea typeface="Avenir"/>
                <a:cs typeface="Avenir"/>
              </a:rPr>
              <a:t>Before</a:t>
            </a:r>
            <a:r>
              <a:rPr lang="fr-FR" sz="3600" b="1" dirty="0">
                <a:effectLst/>
                <a:latin typeface="Avenir"/>
                <a:ea typeface="Avenir"/>
                <a:cs typeface="Avenir"/>
              </a:rPr>
              <a:t> You </a:t>
            </a:r>
            <a:r>
              <a:rPr lang="fr-FR" sz="3600" b="1" dirty="0" err="1">
                <a:effectLst/>
                <a:latin typeface="Avenir"/>
                <a:ea typeface="Avenir"/>
                <a:cs typeface="Avenir"/>
              </a:rPr>
              <a:t>Create</a:t>
            </a:r>
            <a:r>
              <a:rPr lang="fr-FR" sz="3600" b="1" dirty="0">
                <a:effectLst/>
                <a:latin typeface="Avenir"/>
                <a:ea typeface="Avenir"/>
                <a:cs typeface="Avenir"/>
              </a:rPr>
              <a:t> </a:t>
            </a:r>
            <a:r>
              <a:rPr lang="fr-FR" sz="3600" b="1" dirty="0" err="1">
                <a:effectLst/>
                <a:latin typeface="Avenir"/>
                <a:ea typeface="Avenir"/>
                <a:cs typeface="Avenir"/>
              </a:rPr>
              <a:t>Your</a:t>
            </a:r>
            <a:r>
              <a:rPr lang="fr-FR" sz="3600" b="1" dirty="0">
                <a:effectLst/>
                <a:latin typeface="Avenir"/>
                <a:ea typeface="Avenir"/>
                <a:cs typeface="Avenir"/>
              </a:rPr>
              <a:t> Pitch, First </a:t>
            </a:r>
            <a:r>
              <a:rPr lang="fr-FR" sz="3600" b="1" dirty="0" err="1">
                <a:effectLst/>
                <a:latin typeface="Avenir"/>
                <a:ea typeface="Avenir"/>
                <a:cs typeface="Avenir"/>
              </a:rPr>
              <a:t>Think</a:t>
            </a:r>
            <a:r>
              <a:rPr lang="fr-FR" sz="3600" b="1" dirty="0">
                <a:effectLst/>
                <a:latin typeface="Avenir"/>
                <a:ea typeface="Avenir"/>
                <a:cs typeface="Avenir"/>
              </a:rPr>
              <a:t> About:  </a:t>
            </a:r>
            <a:br>
              <a:rPr lang="fr-FR" sz="3600" b="1" dirty="0">
                <a:effectLst/>
                <a:latin typeface="Arial" panose="020B0604020202020204" pitchFamily="34" charset="0"/>
              </a:rPr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A444B6-23FE-4137-9C6D-0BFADF4AA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spcBef>
                <a:spcPts val="3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fr-FR" sz="2400" u="none" strike="noStrike" dirty="0" err="1">
                <a:effectLst/>
                <a:latin typeface="Avenir"/>
                <a:ea typeface="Avenir"/>
                <a:cs typeface="Avenir"/>
              </a:rPr>
              <a:t>What</a:t>
            </a:r>
            <a:r>
              <a:rPr lang="fr-FR" sz="2400" u="none" strike="noStrike" dirty="0">
                <a:effectLst/>
                <a:latin typeface="Avenir"/>
                <a:ea typeface="Avenir"/>
                <a:cs typeface="Avenir"/>
              </a:rPr>
              <a:t> </a:t>
            </a:r>
            <a:r>
              <a:rPr lang="fr-FR" sz="2400" u="none" strike="noStrike" dirty="0" err="1">
                <a:effectLst/>
                <a:latin typeface="Avenir"/>
                <a:ea typeface="Avenir"/>
                <a:cs typeface="Avenir"/>
              </a:rPr>
              <a:t>makes</a:t>
            </a:r>
            <a:r>
              <a:rPr lang="fr-FR" sz="2400" u="none" strike="noStrike" dirty="0">
                <a:effectLst/>
                <a:latin typeface="Avenir"/>
                <a:ea typeface="Avenir"/>
                <a:cs typeface="Avenir"/>
              </a:rPr>
              <a:t> </a:t>
            </a:r>
            <a:r>
              <a:rPr lang="fr-FR" sz="2400" u="none" strike="noStrike" dirty="0" err="1">
                <a:effectLst/>
                <a:latin typeface="Avenir"/>
                <a:ea typeface="Avenir"/>
                <a:cs typeface="Avenir"/>
              </a:rPr>
              <a:t>you</a:t>
            </a:r>
            <a:r>
              <a:rPr lang="fr-FR" sz="2400" u="none" strike="noStrike" dirty="0">
                <a:effectLst/>
                <a:latin typeface="Avenir"/>
                <a:ea typeface="Avenir"/>
                <a:cs typeface="Avenir"/>
              </a:rPr>
              <a:t> unique (</a:t>
            </a:r>
            <a:r>
              <a:rPr lang="fr-FR" sz="2400" u="none" strike="noStrike" dirty="0" err="1">
                <a:effectLst/>
                <a:latin typeface="Avenir"/>
                <a:ea typeface="Avenir"/>
                <a:cs typeface="Avenir"/>
              </a:rPr>
              <a:t>from</a:t>
            </a:r>
            <a:r>
              <a:rPr lang="fr-FR" sz="2400" u="none" strike="noStrike" dirty="0">
                <a:effectLst/>
                <a:latin typeface="Avenir"/>
                <a:ea typeface="Avenir"/>
                <a:cs typeface="Avenir"/>
              </a:rPr>
              <a:t> a </a:t>
            </a:r>
            <a:r>
              <a:rPr lang="fr-FR" sz="2400" u="none" strike="noStrike" dirty="0" err="1">
                <a:effectLst/>
                <a:latin typeface="Avenir"/>
                <a:ea typeface="Avenir"/>
                <a:cs typeface="Avenir"/>
              </a:rPr>
              <a:t>professional</a:t>
            </a:r>
            <a:r>
              <a:rPr lang="fr-FR" sz="2400" u="none" strike="noStrike" dirty="0">
                <a:effectLst/>
                <a:latin typeface="Avenir"/>
                <a:ea typeface="Avenir"/>
                <a:cs typeface="Avenir"/>
              </a:rPr>
              <a:t> </a:t>
            </a:r>
            <a:r>
              <a:rPr lang="fr-FR" sz="2400" u="none" strike="noStrike" dirty="0" err="1">
                <a:effectLst/>
                <a:latin typeface="Avenir"/>
                <a:ea typeface="Avenir"/>
                <a:cs typeface="Avenir"/>
              </a:rPr>
              <a:t>skills</a:t>
            </a:r>
            <a:r>
              <a:rPr lang="fr-FR" sz="2400" u="none" strike="noStrike" dirty="0">
                <a:effectLst/>
                <a:latin typeface="Avenir"/>
                <a:ea typeface="Avenir"/>
                <a:cs typeface="Avenir"/>
              </a:rPr>
              <a:t> perspective)?</a:t>
            </a:r>
            <a:endParaRPr lang="fr-FR" sz="24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fr-FR" sz="2400" u="none" strike="noStrike" dirty="0" err="1">
                <a:effectLst/>
                <a:latin typeface="Avenir"/>
                <a:ea typeface="Avenir"/>
                <a:cs typeface="Avenir"/>
              </a:rPr>
              <a:t>What</a:t>
            </a:r>
            <a:r>
              <a:rPr lang="fr-FR" sz="2400" u="none" strike="noStrike" dirty="0">
                <a:effectLst/>
                <a:latin typeface="Avenir"/>
                <a:ea typeface="Avenir"/>
                <a:cs typeface="Avenir"/>
              </a:rPr>
              <a:t> are </a:t>
            </a:r>
            <a:r>
              <a:rPr lang="fr-FR" sz="2400" u="none" strike="noStrike" dirty="0" err="1">
                <a:effectLst/>
                <a:latin typeface="Avenir"/>
                <a:ea typeface="Avenir"/>
                <a:cs typeface="Avenir"/>
              </a:rPr>
              <a:t>you</a:t>
            </a:r>
            <a:r>
              <a:rPr lang="fr-FR" sz="2400" u="none" strike="noStrike" dirty="0">
                <a:effectLst/>
                <a:latin typeface="Avenir"/>
                <a:ea typeface="Avenir"/>
                <a:cs typeface="Avenir"/>
              </a:rPr>
              <a:t> </a:t>
            </a:r>
            <a:r>
              <a:rPr lang="fr-FR" sz="2400" u="none" strike="noStrike" dirty="0" err="1">
                <a:effectLst/>
                <a:latin typeface="Avenir"/>
                <a:ea typeface="Avenir"/>
                <a:cs typeface="Avenir"/>
              </a:rPr>
              <a:t>seeking</a:t>
            </a:r>
            <a:r>
              <a:rPr lang="fr-FR" sz="2400" u="none" strike="noStrike" dirty="0">
                <a:effectLst/>
                <a:latin typeface="Avenir"/>
                <a:ea typeface="Avenir"/>
                <a:cs typeface="Avenir"/>
              </a:rPr>
              <a:t>?</a:t>
            </a:r>
            <a:endParaRPr lang="fr-FR" sz="24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fr-FR" sz="2400" u="none" strike="noStrike" dirty="0" err="1">
                <a:effectLst/>
                <a:latin typeface="Avenir"/>
                <a:ea typeface="Avenir"/>
                <a:cs typeface="Avenir"/>
              </a:rPr>
              <a:t>What</a:t>
            </a:r>
            <a:r>
              <a:rPr lang="fr-FR" sz="2400" u="none" strike="noStrike" dirty="0">
                <a:effectLst/>
                <a:latin typeface="Avenir"/>
                <a:ea typeface="Avenir"/>
                <a:cs typeface="Avenir"/>
              </a:rPr>
              <a:t> can </a:t>
            </a:r>
            <a:r>
              <a:rPr lang="fr-FR" sz="2400" u="none" strike="noStrike" dirty="0" err="1">
                <a:effectLst/>
                <a:latin typeface="Avenir"/>
                <a:ea typeface="Avenir"/>
                <a:cs typeface="Avenir"/>
              </a:rPr>
              <a:t>you</a:t>
            </a:r>
            <a:r>
              <a:rPr lang="fr-FR" sz="2400" u="none" strike="noStrike" dirty="0">
                <a:effectLst/>
                <a:latin typeface="Avenir"/>
                <a:ea typeface="Avenir"/>
                <a:cs typeface="Avenir"/>
              </a:rPr>
              <a:t> </a:t>
            </a:r>
            <a:r>
              <a:rPr lang="fr-FR" sz="2400" u="none" strike="noStrike" dirty="0" err="1">
                <a:effectLst/>
                <a:latin typeface="Avenir"/>
                <a:ea typeface="Avenir"/>
                <a:cs typeface="Avenir"/>
              </a:rPr>
              <a:t>offer</a:t>
            </a:r>
            <a:r>
              <a:rPr lang="fr-FR" sz="2400" u="none" strike="noStrike" dirty="0">
                <a:effectLst/>
                <a:latin typeface="Avenir"/>
                <a:ea typeface="Avenir"/>
                <a:cs typeface="Avenir"/>
              </a:rPr>
              <a:t>?</a:t>
            </a:r>
            <a:endParaRPr lang="fr-FR" sz="24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fr-FR" sz="2400" u="none" strike="noStrike" dirty="0" err="1">
                <a:effectLst/>
                <a:latin typeface="Avenir"/>
                <a:ea typeface="Avenir"/>
                <a:cs typeface="Avenir"/>
              </a:rPr>
              <a:t>What</a:t>
            </a:r>
            <a:r>
              <a:rPr lang="fr-FR" sz="2400" u="none" strike="noStrike" dirty="0">
                <a:effectLst/>
                <a:latin typeface="Avenir"/>
                <a:ea typeface="Avenir"/>
                <a:cs typeface="Avenir"/>
              </a:rPr>
              <a:t> do </a:t>
            </a:r>
            <a:r>
              <a:rPr lang="fr-FR" sz="2400" u="none" strike="noStrike" dirty="0" err="1">
                <a:effectLst/>
                <a:latin typeface="Avenir"/>
                <a:ea typeface="Avenir"/>
                <a:cs typeface="Avenir"/>
              </a:rPr>
              <a:t>you</a:t>
            </a:r>
            <a:r>
              <a:rPr lang="fr-FR" sz="2400" u="none" strike="noStrike" dirty="0">
                <a:effectLst/>
                <a:latin typeface="Avenir"/>
                <a:ea typeface="Avenir"/>
                <a:cs typeface="Avenir"/>
              </a:rPr>
              <a:t> </a:t>
            </a:r>
            <a:r>
              <a:rPr lang="fr-FR" sz="2400" u="none" strike="noStrike" dirty="0" err="1">
                <a:effectLst/>
                <a:latin typeface="Avenir"/>
                <a:ea typeface="Avenir"/>
                <a:cs typeface="Avenir"/>
              </a:rPr>
              <a:t>want</a:t>
            </a:r>
            <a:r>
              <a:rPr lang="fr-FR" sz="2400" u="none" strike="noStrike" dirty="0">
                <a:effectLst/>
                <a:latin typeface="Avenir"/>
                <a:ea typeface="Avenir"/>
                <a:cs typeface="Avenir"/>
              </a:rPr>
              <a:t> a </a:t>
            </a:r>
            <a:r>
              <a:rPr lang="fr-FR" sz="2400" u="none" strike="noStrike" dirty="0" err="1">
                <a:effectLst/>
                <a:latin typeface="Avenir"/>
                <a:ea typeface="Avenir"/>
                <a:cs typeface="Avenir"/>
              </a:rPr>
              <a:t>person</a:t>
            </a:r>
            <a:r>
              <a:rPr lang="fr-FR" sz="2400" u="none" strike="noStrike" dirty="0">
                <a:effectLst/>
                <a:latin typeface="Avenir"/>
                <a:ea typeface="Avenir"/>
                <a:cs typeface="Avenir"/>
              </a:rPr>
              <a:t> to </a:t>
            </a:r>
            <a:r>
              <a:rPr lang="fr-FR" sz="2400" u="none" strike="noStrike" dirty="0" err="1">
                <a:effectLst/>
                <a:latin typeface="Avenir"/>
                <a:ea typeface="Avenir"/>
                <a:cs typeface="Avenir"/>
              </a:rPr>
              <a:t>remember</a:t>
            </a:r>
            <a:r>
              <a:rPr lang="fr-FR" sz="2400" u="none" strike="noStrike" dirty="0">
                <a:effectLst/>
                <a:latin typeface="Avenir"/>
                <a:ea typeface="Avenir"/>
                <a:cs typeface="Avenir"/>
              </a:rPr>
              <a:t> about </a:t>
            </a:r>
            <a:r>
              <a:rPr lang="fr-FR" sz="2400" u="none" strike="noStrike" dirty="0" err="1">
                <a:effectLst/>
                <a:latin typeface="Avenir"/>
                <a:ea typeface="Avenir"/>
                <a:cs typeface="Avenir"/>
              </a:rPr>
              <a:t>you</a:t>
            </a:r>
            <a:r>
              <a:rPr lang="fr-FR" sz="2400" u="none" strike="noStrike" dirty="0">
                <a:effectLst/>
                <a:latin typeface="Avenir"/>
                <a:ea typeface="Avenir"/>
                <a:cs typeface="Avenir"/>
              </a:rPr>
              <a:t>?</a:t>
            </a:r>
            <a:endParaRPr lang="fr-FR" sz="24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DBF5F9-FC10-4577-8F0D-22A98E94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D410E-499E-43DD-90BA-0A358BD52B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097CC4-2BC2-4B60-BD94-B9FF562C3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4856957"/>
            <a:ext cx="2324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49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87DD56-D7E1-4336-9244-8B65473E8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Example </a:t>
            </a:r>
            <a:r>
              <a:rPr lang="fr-FR" dirty="0" err="1"/>
              <a:t>Elevator</a:t>
            </a:r>
            <a:r>
              <a:rPr lang="fr-FR" dirty="0"/>
              <a:t> pitch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148E19-A2CE-4871-A640-E588C052B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Hook: Start with an interesting fact or question.</a:t>
            </a:r>
          </a:p>
          <a:p>
            <a:r>
              <a:rPr lang="en-US" dirty="0"/>
              <a:t>Who You Are: Name, year, field of study.</a:t>
            </a:r>
          </a:p>
          <a:p>
            <a:r>
              <a:rPr lang="en-US" dirty="0"/>
              <a:t>What You Do / Your Idea: Highlight your skills, project, or passion.</a:t>
            </a:r>
          </a:p>
          <a:p>
            <a:r>
              <a:rPr lang="en-US" dirty="0"/>
              <a:t>Goal / Ask: State what you want – advice, connection, opportunity.</a:t>
            </a:r>
          </a:p>
          <a:p>
            <a:r>
              <a:rPr lang="en-US" dirty="0"/>
              <a:t>Closing: Finish confidently, inviting further conversation.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dirty="0">
                <a:solidFill>
                  <a:srgbClr val="0070C0"/>
                </a:solidFill>
              </a:rPr>
              <a:t>"Hi, I’m Alex, a first-year engineering student passionate about sustainable energy. I’m currently working on a solar-powered water pump prototype. I’d love to connect with professionals in renewable energy to learn from their experience."</a:t>
            </a:r>
            <a:endParaRPr lang="fr-FR" b="1" i="1" dirty="0">
              <a:solidFill>
                <a:srgbClr val="0070C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ED06FB-F9EE-4B72-BD3B-5DB1E4207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D410E-499E-43DD-90BA-0A358BD52B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35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114B2F-3D16-4519-A5AF-9E75778F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Now</a:t>
            </a:r>
            <a:r>
              <a:rPr lang="fr-FR" dirty="0"/>
              <a:t> You Try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12C1CE-B6BD-48F4-9E74-BFC9A5560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Turn</a:t>
            </a:r>
            <a:r>
              <a:rPr lang="fr-FR" dirty="0"/>
              <a:t> to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neighbour</a:t>
            </a:r>
            <a:r>
              <a:rPr lang="fr-FR" dirty="0"/>
              <a:t> and pitch </a:t>
            </a:r>
            <a:r>
              <a:rPr lang="fr-FR" dirty="0" err="1"/>
              <a:t>yourself</a:t>
            </a:r>
            <a:r>
              <a:rPr lang="fr-FR" dirty="0"/>
              <a:t> in </a:t>
            </a:r>
            <a:r>
              <a:rPr lang="fr-FR" b="1" dirty="0"/>
              <a:t>60 seconds max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feedback can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?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FAE257-4283-4EF1-B2CB-DF78619B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D410E-499E-43DD-90BA-0A358BD52B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16335B2-4F92-4FA3-9200-41789966B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789040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79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0DF6E-6964-462E-A93E-833CD9C5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05955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fr-FR" dirty="0"/>
            </a:br>
            <a:r>
              <a:rPr lang="fr-FR" sz="3100" dirty="0" err="1"/>
              <a:t>Hone</a:t>
            </a:r>
            <a:r>
              <a:rPr lang="fr-FR" sz="3100" dirty="0"/>
              <a:t> </a:t>
            </a:r>
            <a:r>
              <a:rPr lang="fr-FR" sz="3100" dirty="0" err="1"/>
              <a:t>your</a:t>
            </a:r>
            <a:r>
              <a:rPr lang="fr-FR" sz="3100" dirty="0"/>
              <a:t> « Tell me about </a:t>
            </a:r>
            <a:r>
              <a:rPr lang="fr-FR" sz="3100" dirty="0" err="1"/>
              <a:t>yourself</a:t>
            </a:r>
            <a:r>
              <a:rPr lang="fr-FR" sz="3100" dirty="0"/>
              <a:t> » </a:t>
            </a:r>
            <a:br>
              <a:rPr lang="fr-FR" sz="3100" dirty="0"/>
            </a:br>
            <a:r>
              <a:rPr lang="fr-FR" sz="3100" dirty="0" err="1"/>
              <a:t>video</a:t>
            </a:r>
            <a:r>
              <a:rPr lang="fr-FR" sz="3100" dirty="0"/>
              <a:t> </a:t>
            </a:r>
            <a:r>
              <a:rPr lang="fr-FR" sz="3100" b="1" dirty="0"/>
              <a:t>pitch to </a:t>
            </a:r>
            <a:r>
              <a:rPr lang="fr-FR" sz="3100" b="1" dirty="0" err="1"/>
              <a:t>make</a:t>
            </a:r>
            <a:r>
              <a:rPr lang="fr-FR" sz="3100" b="1" dirty="0"/>
              <a:t> a positive </a:t>
            </a:r>
            <a:br>
              <a:rPr lang="fr-FR" sz="3100" b="1" dirty="0"/>
            </a:br>
            <a:r>
              <a:rPr lang="fr-FR" sz="3100" b="1" dirty="0"/>
              <a:t>(</a:t>
            </a:r>
            <a:r>
              <a:rPr lang="fr-FR" sz="3100" b="1" dirty="0" err="1"/>
              <a:t>likeability</a:t>
            </a:r>
            <a:r>
              <a:rPr lang="fr-FR" sz="3100" b="1" dirty="0"/>
              <a:t> &amp; </a:t>
            </a:r>
            <a:r>
              <a:rPr lang="fr-FR" sz="3100" b="1" dirty="0" err="1"/>
              <a:t>competence</a:t>
            </a:r>
            <a:r>
              <a:rPr lang="fr-FR" sz="3100" b="1" dirty="0"/>
              <a:t>) first impression   </a:t>
            </a:r>
            <a:br>
              <a:rPr lang="fr-FR" sz="3600" dirty="0"/>
            </a:b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8C19722-9EC8-495B-AB4D-7A86290DBF4C}"/>
              </a:ext>
            </a:extLst>
          </p:cNvPr>
          <p:cNvSpPr txBox="1"/>
          <p:nvPr/>
        </p:nvSpPr>
        <p:spPr>
          <a:xfrm>
            <a:off x="0" y="1997839"/>
            <a:ext cx="9194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mins MAX </a:t>
            </a:r>
            <a:r>
              <a:rPr lang="fr-FR" sz="2000" b="1" u="sng" dirty="0"/>
              <a:t>not </a:t>
            </a:r>
            <a:r>
              <a:rPr lang="fr-FR" sz="2000" b="1" u="sng" dirty="0" err="1"/>
              <a:t>read</a:t>
            </a:r>
            <a:r>
              <a:rPr lang="fr-FR" sz="2000" b="1" u="sng" dirty="0"/>
              <a:t> </a:t>
            </a:r>
            <a:r>
              <a:rPr lang="fr-FR" sz="2000" b="1" u="sng" dirty="0" err="1"/>
              <a:t>from</a:t>
            </a:r>
            <a:r>
              <a:rPr lang="fr-FR" sz="2000" b="1" u="sng" dirty="0"/>
              <a:t> a 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enthusiastic</a:t>
            </a:r>
            <a:r>
              <a:rPr lang="fr-FR" sz="2000" dirty="0"/>
              <a:t>, </a:t>
            </a:r>
            <a:r>
              <a:rPr lang="fr-FR" sz="2000" dirty="0" err="1"/>
              <a:t>conversational</a:t>
            </a:r>
            <a:r>
              <a:rPr lang="fr-FR" sz="2000" dirty="0"/>
              <a:t> flow, good </a:t>
            </a:r>
            <a:r>
              <a:rPr lang="fr-FR" sz="2000" dirty="0" err="1"/>
              <a:t>quality</a:t>
            </a:r>
            <a:r>
              <a:rPr lang="fr-FR" sz="2000" dirty="0"/>
              <a:t> English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remove</a:t>
            </a:r>
            <a:r>
              <a:rPr lang="fr-FR" sz="2000" dirty="0"/>
              <a:t> background distractions</a:t>
            </a:r>
            <a:r>
              <a:rPr lang="fr-FR" sz="2000" b="1" dirty="0"/>
              <a:t> </a:t>
            </a:r>
            <a:r>
              <a:rPr lang="fr-FR" sz="2000" dirty="0"/>
              <a:t>(</a:t>
            </a:r>
            <a:r>
              <a:rPr lang="fr-FR" sz="2000" dirty="0" err="1"/>
              <a:t>fridge</a:t>
            </a:r>
            <a:r>
              <a:rPr lang="fr-FR" sz="2000" dirty="0"/>
              <a:t>, </a:t>
            </a:r>
            <a:r>
              <a:rPr lang="fr-FR" sz="2000" dirty="0" err="1"/>
              <a:t>washing</a:t>
            </a:r>
            <a:r>
              <a:rPr lang="fr-FR" sz="2000" dirty="0"/>
              <a:t>, people, noise,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check « smart casual » </a:t>
            </a:r>
            <a:r>
              <a:rPr lang="fr-FR" sz="2000" dirty="0" err="1"/>
              <a:t>appearance</a:t>
            </a:r>
            <a:r>
              <a:rPr lang="fr-FR" sz="2000" dirty="0"/>
              <a:t>, </a:t>
            </a:r>
            <a:r>
              <a:rPr lang="fr-FR" sz="2000" dirty="0" err="1"/>
              <a:t>lighting</a:t>
            </a:r>
            <a:r>
              <a:rPr lang="fr-FR" sz="2000" dirty="0"/>
              <a:t>, volume &amp; camera angle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upgrade structure, </a:t>
            </a:r>
            <a:r>
              <a:rPr lang="fr-FR" sz="2000" dirty="0" err="1"/>
              <a:t>reflection</a:t>
            </a:r>
            <a:r>
              <a:rPr lang="fr-FR" sz="2000" dirty="0"/>
              <a:t>, arguments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fr-FR" sz="2000" b="1" dirty="0">
                <a:solidFill>
                  <a:schemeClr val="accent2"/>
                </a:solidFill>
              </a:rPr>
              <a:t>NOW: </a:t>
            </a:r>
            <a:r>
              <a:rPr lang="fr-FR" sz="2000" dirty="0" err="1"/>
              <a:t>Who</a:t>
            </a:r>
            <a:r>
              <a:rPr lang="fr-FR" sz="2000" dirty="0"/>
              <a:t> are </a:t>
            </a:r>
            <a:r>
              <a:rPr lang="fr-FR" sz="2000" dirty="0" err="1"/>
              <a:t>you</a:t>
            </a:r>
            <a:r>
              <a:rPr lang="fr-FR" sz="2000" dirty="0"/>
              <a:t>? </a:t>
            </a:r>
            <a:r>
              <a:rPr lang="fr-FR" sz="2000" dirty="0" err="1"/>
              <a:t>What</a:t>
            </a:r>
            <a:r>
              <a:rPr lang="fr-FR" sz="2000" dirty="0"/>
              <a:t> are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currently</a:t>
            </a:r>
            <a:r>
              <a:rPr lang="fr-FR" sz="2000" dirty="0"/>
              <a:t> </a:t>
            </a:r>
            <a:r>
              <a:rPr lang="fr-FR" sz="2000" dirty="0" err="1"/>
              <a:t>studying</a:t>
            </a:r>
            <a:r>
              <a:rPr lang="fr-FR" sz="2000" dirty="0"/>
              <a:t>?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fr-FR" sz="2000" b="1" dirty="0">
                <a:solidFill>
                  <a:schemeClr val="accent2"/>
                </a:solidFill>
              </a:rPr>
              <a:t>PAST: </a:t>
            </a:r>
            <a:r>
              <a:rPr lang="fr-FR" sz="2000" dirty="0" err="1"/>
              <a:t>Which</a:t>
            </a:r>
            <a:r>
              <a:rPr lang="fr-FR" sz="2000" dirty="0"/>
              <a:t> </a:t>
            </a:r>
            <a:r>
              <a:rPr lang="fr-FR" sz="2000" dirty="0" err="1"/>
              <a:t>experiences</a:t>
            </a:r>
            <a:r>
              <a:rPr lang="fr-FR" sz="2000" dirty="0"/>
              <a:t> (</a:t>
            </a:r>
            <a:r>
              <a:rPr lang="fr-FR" sz="2000" dirty="0" err="1"/>
              <a:t>academic</a:t>
            </a:r>
            <a:r>
              <a:rPr lang="fr-FR" sz="2000" dirty="0"/>
              <a:t> and </a:t>
            </a:r>
            <a:r>
              <a:rPr lang="fr-FR" sz="2000" dirty="0" err="1"/>
              <a:t>other</a:t>
            </a:r>
            <a:r>
              <a:rPr lang="fr-FR" sz="2000" dirty="0"/>
              <a:t>) have lead </a:t>
            </a:r>
            <a:r>
              <a:rPr lang="fr-FR" sz="2000" dirty="0" err="1"/>
              <a:t>you</a:t>
            </a:r>
            <a:r>
              <a:rPr lang="fr-FR" sz="2000" dirty="0"/>
              <a:t> to N7?</a:t>
            </a:r>
            <a:endParaRPr lang="fr-FR" sz="2000" b="1" dirty="0">
              <a:solidFill>
                <a:schemeClr val="accent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fr-FR" sz="2000" b="1" dirty="0">
                <a:solidFill>
                  <a:schemeClr val="accent2"/>
                </a:solidFill>
              </a:rPr>
              <a:t>FUTURE: </a:t>
            </a: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would</a:t>
            </a:r>
            <a:r>
              <a:rPr lang="fr-FR" sz="2000" dirty="0"/>
              <a:t> like to do in the </a:t>
            </a:r>
            <a:r>
              <a:rPr lang="fr-FR" sz="2000" dirty="0" err="1"/>
              <a:t>near</a:t>
            </a:r>
            <a:r>
              <a:rPr lang="fr-FR" sz="2000" dirty="0"/>
              <a:t>, </a:t>
            </a:r>
            <a:r>
              <a:rPr lang="fr-FR" sz="2000" dirty="0" err="1"/>
              <a:t>mid</a:t>
            </a:r>
            <a:r>
              <a:rPr lang="fr-FR" sz="2000" dirty="0"/>
              <a:t> &amp; distant future?</a:t>
            </a:r>
            <a:r>
              <a:rPr lang="fr-FR" sz="2000" b="1" dirty="0">
                <a:solidFill>
                  <a:schemeClr val="accent2"/>
                </a:solidFill>
              </a:rPr>
              <a:t> </a:t>
            </a:r>
            <a:r>
              <a:rPr lang="fr-FR" sz="2000" dirty="0" err="1"/>
              <a:t>What</a:t>
            </a:r>
            <a:r>
              <a:rPr lang="fr-FR" sz="2000" dirty="0"/>
              <a:t> are </a:t>
            </a:r>
            <a:r>
              <a:rPr lang="fr-FR" sz="2000" dirty="0" err="1"/>
              <a:t>you</a:t>
            </a:r>
            <a:r>
              <a:rPr lang="fr-FR" sz="2000" dirty="0"/>
              <a:t> plans A, B, C…? How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reach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goal(s)?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  <p:pic>
        <p:nvPicPr>
          <p:cNvPr id="1026" name="Picture 2" descr="The Role of the Past in our Question for Social Change | Demba B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12"/>
          <a:stretch/>
        </p:blipFill>
        <p:spPr bwMode="auto">
          <a:xfrm>
            <a:off x="3671533" y="5318042"/>
            <a:ext cx="1200442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0" r="33795"/>
          <a:stretch/>
        </p:blipFill>
        <p:spPr bwMode="auto">
          <a:xfrm>
            <a:off x="2339019" y="5318042"/>
            <a:ext cx="1225602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95"/>
          <a:stretch/>
        </p:blipFill>
        <p:spPr bwMode="auto">
          <a:xfrm>
            <a:off x="4978887" y="5317877"/>
            <a:ext cx="125843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67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10000"/>
    </mc:Choice>
    <mc:Fallback xmlns="">
      <p:transition spd="slow" advClick="0" advTm="1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748825-836C-453C-A637-1403729D4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1835"/>
            <a:ext cx="7886700" cy="1325563"/>
          </a:xfrm>
        </p:spPr>
        <p:txBody>
          <a:bodyPr/>
          <a:lstStyle/>
          <a:p>
            <a:r>
              <a:rPr lang="en-US" dirty="0"/>
              <a:t>A 3-Minute Version — What It Enables &amp; Challenges – Best Practices Review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5DCE80-3D00-4ED9-BFC4-DFAEBD66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D410E-499E-43DD-90BA-0A358BD52B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3963CB42-22EC-4303-936A-E44EB56A4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489027"/>
              </p:ext>
            </p:extLst>
          </p:nvPr>
        </p:nvGraphicFramePr>
        <p:xfrm>
          <a:off x="323528" y="1532271"/>
          <a:ext cx="8424936" cy="508609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81252">
                  <a:extLst>
                    <a:ext uri="{9D8B030D-6E8A-4147-A177-3AD203B41FA5}">
                      <a16:colId xmlns:a16="http://schemas.microsoft.com/office/drawing/2014/main" val="3886081440"/>
                    </a:ext>
                  </a:extLst>
                </a:gridCol>
                <a:gridCol w="2091635">
                  <a:extLst>
                    <a:ext uri="{9D8B030D-6E8A-4147-A177-3AD203B41FA5}">
                      <a16:colId xmlns:a16="http://schemas.microsoft.com/office/drawing/2014/main" val="3167696372"/>
                    </a:ext>
                  </a:extLst>
                </a:gridCol>
                <a:gridCol w="2923367">
                  <a:extLst>
                    <a:ext uri="{9D8B030D-6E8A-4147-A177-3AD203B41FA5}">
                      <a16:colId xmlns:a16="http://schemas.microsoft.com/office/drawing/2014/main" val="274113057"/>
                    </a:ext>
                  </a:extLst>
                </a:gridCol>
                <a:gridCol w="2128682">
                  <a:extLst>
                    <a:ext uri="{9D8B030D-6E8A-4147-A177-3AD203B41FA5}">
                      <a16:colId xmlns:a16="http://schemas.microsoft.com/office/drawing/2014/main" val="847910986"/>
                    </a:ext>
                  </a:extLst>
                </a:gridCol>
              </a:tblGrid>
              <a:tr h="501201">
                <a:tc>
                  <a:txBody>
                    <a:bodyPr/>
                    <a:lstStyle/>
                    <a:p>
                      <a:r>
                        <a:rPr lang="fr-F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Segment</a:t>
                      </a:r>
                      <a:endParaRPr lang="fr-F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91127" marR="91127" marT="45564" marB="45564" anchor="ctr"/>
                </a:tc>
                <a:tc>
                  <a:txBody>
                    <a:bodyPr/>
                    <a:lstStyle/>
                    <a:p>
                      <a:r>
                        <a:rPr lang="fr-F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Approx Time Allocation</a:t>
                      </a:r>
                      <a:endParaRPr lang="fr-F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91127" marR="91127" marT="45564" marB="45564" anchor="ctr"/>
                </a:tc>
                <a:tc>
                  <a:txBody>
                    <a:bodyPr/>
                    <a:lstStyle/>
                    <a:p>
                      <a:r>
                        <a:rPr lang="fr-FR" sz="16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What</a:t>
                      </a:r>
                      <a:r>
                        <a:rPr lang="fr-F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You Can </a:t>
                      </a:r>
                      <a:r>
                        <a:rPr lang="fr-FR" sz="1600" b="1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Include</a:t>
                      </a:r>
                      <a:endParaRPr lang="fr-F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91127" marR="91127" marT="45564" marB="45564"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What You Must Be Careful About</a:t>
                      </a:r>
                      <a:endParaRPr 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91127" marR="91127" marT="45564" marB="45564" anchor="ctr"/>
                </a:tc>
                <a:extLst>
                  <a:ext uri="{0D108BD9-81ED-4DB2-BD59-A6C34878D82A}">
                    <a16:rowId xmlns:a16="http://schemas.microsoft.com/office/drawing/2014/main" val="1610456168"/>
                  </a:ext>
                </a:extLst>
              </a:tr>
              <a:tr h="911275">
                <a:tc>
                  <a:txBody>
                    <a:bodyPr/>
                    <a:lstStyle/>
                    <a:p>
                      <a:r>
                        <a:rPr lang="fr-FR" sz="1600" b="1"/>
                        <a:t>NOW</a:t>
                      </a:r>
                      <a:endParaRPr lang="fr-FR" sz="1600">
                        <a:latin typeface="+mj-lt"/>
                      </a:endParaRPr>
                    </a:p>
                  </a:txBody>
                  <a:tcPr marL="91127" marR="91127" marT="45564" marB="4556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 dirty="0"/>
                        <a:t>~30 s</a:t>
                      </a:r>
                      <a:endParaRPr lang="fr-FR" sz="1600" dirty="0">
                        <a:latin typeface="+mj-lt"/>
                      </a:endParaRPr>
                    </a:p>
                  </a:txBody>
                  <a:tcPr marL="91127" marR="91127" marT="45564" marB="4556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Who you are, what you study, your brand keywords, what excites you currently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L="91127" marR="91127" marT="45564" marB="4556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Avoid over-detail, avoid getting lost in “backstory”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L="91127" marR="91127" marT="45564" marB="45564" anchor="ctr"/>
                </a:tc>
                <a:extLst>
                  <a:ext uri="{0D108BD9-81ED-4DB2-BD59-A6C34878D82A}">
                    <a16:rowId xmlns:a16="http://schemas.microsoft.com/office/drawing/2014/main" val="4264483097"/>
                  </a:ext>
                </a:extLst>
              </a:tr>
              <a:tr h="1116312">
                <a:tc>
                  <a:txBody>
                    <a:bodyPr/>
                    <a:lstStyle/>
                    <a:p>
                      <a:r>
                        <a:rPr lang="fr-FR" sz="1600" b="1"/>
                        <a:t>PAST</a:t>
                      </a:r>
                      <a:endParaRPr lang="fr-FR" sz="1600">
                        <a:latin typeface="+mj-lt"/>
                      </a:endParaRPr>
                    </a:p>
                  </a:txBody>
                  <a:tcPr marL="91127" marR="91127" marT="45564" marB="4556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 dirty="0"/>
                        <a:t>~45 s</a:t>
                      </a:r>
                      <a:endParaRPr lang="fr-FR" sz="1600" dirty="0">
                        <a:latin typeface="+mj-lt"/>
                      </a:endParaRPr>
                    </a:p>
                  </a:txBody>
                  <a:tcPr marL="91127" marR="91127" marT="45564" marB="4556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 dirty="0"/>
                        <a:t>Key </a:t>
                      </a:r>
                      <a:r>
                        <a:rPr lang="fr-FR" sz="1600" dirty="0" err="1"/>
                        <a:t>academic</a:t>
                      </a:r>
                      <a:r>
                        <a:rPr lang="fr-FR" sz="1600" dirty="0"/>
                        <a:t>, </a:t>
                      </a:r>
                      <a:r>
                        <a:rPr lang="fr-FR" sz="1600" dirty="0" err="1"/>
                        <a:t>professional</a:t>
                      </a:r>
                      <a:r>
                        <a:rPr lang="fr-FR" sz="1600" dirty="0"/>
                        <a:t> or </a:t>
                      </a:r>
                      <a:r>
                        <a:rPr lang="fr-FR" sz="1600" dirty="0" err="1"/>
                        <a:t>extracurricular</a:t>
                      </a:r>
                      <a:r>
                        <a:rPr lang="fr-FR" sz="1600" dirty="0"/>
                        <a:t> </a:t>
                      </a:r>
                      <a:r>
                        <a:rPr lang="fr-FR" sz="1600" dirty="0" err="1"/>
                        <a:t>experiences</a:t>
                      </a:r>
                      <a:r>
                        <a:rPr lang="fr-FR" sz="1600" dirty="0"/>
                        <a:t>; </a:t>
                      </a:r>
                      <a:r>
                        <a:rPr lang="fr-FR" sz="1600" dirty="0" err="1"/>
                        <a:t>lessons</a:t>
                      </a:r>
                      <a:r>
                        <a:rPr lang="fr-FR" sz="1600" dirty="0"/>
                        <a:t>, transitions, values</a:t>
                      </a:r>
                      <a:endParaRPr lang="fr-FR" sz="1600" dirty="0">
                        <a:latin typeface="+mj-lt"/>
                      </a:endParaRPr>
                    </a:p>
                  </a:txBody>
                  <a:tcPr marL="91127" marR="91127" marT="45564" marB="4556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Select only the strongest, relevant experiences; don’t overload with too many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L="91127" marR="91127" marT="45564" marB="45564" anchor="ctr"/>
                </a:tc>
                <a:extLst>
                  <a:ext uri="{0D108BD9-81ED-4DB2-BD59-A6C34878D82A}">
                    <a16:rowId xmlns:a16="http://schemas.microsoft.com/office/drawing/2014/main" val="3609245951"/>
                  </a:ext>
                </a:extLst>
              </a:tr>
              <a:tr h="911275">
                <a:tc>
                  <a:txBody>
                    <a:bodyPr/>
                    <a:lstStyle/>
                    <a:p>
                      <a:r>
                        <a:rPr lang="fr-FR" sz="1600" b="1"/>
                        <a:t>FUTURE</a:t>
                      </a:r>
                      <a:endParaRPr lang="fr-FR" sz="1600">
                        <a:latin typeface="+mj-lt"/>
                      </a:endParaRPr>
                    </a:p>
                  </a:txBody>
                  <a:tcPr marL="91127" marR="91127" marT="45564" marB="4556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 dirty="0"/>
                        <a:t>~2mins</a:t>
                      </a:r>
                      <a:endParaRPr lang="fr-FR" sz="1600" dirty="0">
                        <a:latin typeface="+mj-lt"/>
                      </a:endParaRPr>
                    </a:p>
                  </a:txBody>
                  <a:tcPr marL="91127" marR="91127" marT="45564" marB="4556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Your near / mid / distant goals, plans A/B/C; pathway logic; how you plan to achieve them, the market research you have done – the three professionals you have spoken to  and how they helped you decide to take this path, the three mobility options that could be useful for this path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L="91127" marR="91127" marT="45564" marB="4556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Avoid overly speculative or vague goals; need to link to your “brand” and past experience</a:t>
                      </a:r>
                      <a:endParaRPr lang="en-US" sz="1600" dirty="0">
                        <a:latin typeface="+mj-lt"/>
                      </a:endParaRPr>
                    </a:p>
                  </a:txBody>
                  <a:tcPr marL="91127" marR="91127" marT="45564" marB="45564" anchor="ctr"/>
                </a:tc>
                <a:extLst>
                  <a:ext uri="{0D108BD9-81ED-4DB2-BD59-A6C34878D82A}">
                    <a16:rowId xmlns:a16="http://schemas.microsoft.com/office/drawing/2014/main" val="2030364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3058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AAF8ACC-0C34-C9F3-D702-3B5D66B30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4FE6-5227-4A54-A933-C1895E11FF19}" type="slidenum">
              <a:rPr lang="fr-FR" smtClean="0"/>
              <a:t>15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817BE44-DA52-FF01-7521-7658D0B38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3888" y="2708920"/>
            <a:ext cx="4474178" cy="1508125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Part 2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 err="1">
                <a:solidFill>
                  <a:schemeClr val="bg1"/>
                </a:solidFill>
              </a:rPr>
              <a:t>Presentation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Skills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289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do I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skills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53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do I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skills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Good </a:t>
            </a:r>
            <a:r>
              <a:rPr lang="fr-FR" dirty="0" err="1"/>
              <a:t>Presenters</a:t>
            </a:r>
            <a:r>
              <a:rPr lang="fr-FR" dirty="0"/>
              <a:t>=Good </a:t>
            </a:r>
            <a:r>
              <a:rPr lang="fr-FR" dirty="0" err="1"/>
              <a:t>Communicators</a:t>
            </a:r>
            <a:endParaRPr lang="fr-FR" dirty="0"/>
          </a:p>
          <a:p>
            <a:r>
              <a:rPr lang="en-US" dirty="0"/>
              <a:t>Presentation Skills Lead to Individual Success</a:t>
            </a:r>
          </a:p>
          <a:p>
            <a:r>
              <a:rPr lang="en-US" dirty="0"/>
              <a:t>Presentations are Important for Business Success</a:t>
            </a:r>
          </a:p>
          <a:p>
            <a:r>
              <a:rPr lang="en-US" dirty="0"/>
              <a:t>Presentation Skills are Important for Time Management</a:t>
            </a:r>
          </a:p>
          <a:p>
            <a:r>
              <a:rPr lang="en-US" dirty="0"/>
              <a:t>Presentation Skills Help You Connect with People</a:t>
            </a:r>
          </a:p>
          <a:p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678" y="4249019"/>
            <a:ext cx="1750796" cy="2086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920362" y="6294308"/>
            <a:ext cx="36561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/>
              <a:t>https://www.presentationtraininginstitute.com/presentation-skills-important-skill-set/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98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Presentations</a:t>
            </a: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Viewers understand</a:t>
            </a:r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 95%</a:t>
            </a:r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a message delivered through videos compared to 10% when they read them on text!!!!</a:t>
            </a:r>
            <a:endParaRPr lang="fr-FR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1938"/>
            <a:fld id="{57276DA7-6462-4495-965D-E91F9F2D8518}" type="slidenum">
              <a:rPr lang="fr-FR" smtClean="0">
                <a:solidFill>
                  <a:prstClr val="black"/>
                </a:solidFill>
              </a:rPr>
              <a:pPr defTabSz="911938"/>
              <a:t>18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75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Tips for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presentations</a:t>
            </a: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Use </a:t>
            </a:r>
            <a:r>
              <a:rPr lang="fr-FR" dirty="0" err="1"/>
              <a:t>quality</a:t>
            </a:r>
            <a:r>
              <a:rPr lang="fr-FR" dirty="0"/>
              <a:t> audio </a:t>
            </a:r>
            <a:r>
              <a:rPr lang="fr-FR" dirty="0" err="1"/>
              <a:t>equipment</a:t>
            </a:r>
            <a:r>
              <a:rPr lang="fr-FR" dirty="0"/>
              <a:t> to record</a:t>
            </a:r>
          </a:p>
          <a:p>
            <a:r>
              <a:rPr lang="fr-FR" dirty="0"/>
              <a:t>Check the </a:t>
            </a:r>
            <a:r>
              <a:rPr lang="fr-FR" dirty="0" err="1"/>
              <a:t>sound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and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post the </a:t>
            </a:r>
            <a:r>
              <a:rPr lang="fr-FR" dirty="0" err="1"/>
              <a:t>video</a:t>
            </a:r>
            <a:endParaRPr lang="fr-FR" dirty="0"/>
          </a:p>
          <a:p>
            <a:r>
              <a:rPr lang="fr-FR" dirty="0" err="1"/>
              <a:t>Ensure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 background noise</a:t>
            </a:r>
          </a:p>
          <a:p>
            <a:r>
              <a:rPr lang="fr-FR" dirty="0" err="1"/>
              <a:t>Ensure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 background distractions</a:t>
            </a:r>
          </a:p>
          <a:p>
            <a:r>
              <a:rPr lang="fr-FR" dirty="0" err="1"/>
              <a:t>Fix</a:t>
            </a:r>
            <a:r>
              <a:rPr lang="fr-FR" dirty="0"/>
              <a:t> the </a:t>
            </a:r>
            <a:r>
              <a:rPr lang="fr-FR" dirty="0" err="1"/>
              <a:t>lighting</a:t>
            </a:r>
            <a:r>
              <a:rPr lang="fr-FR" dirty="0"/>
              <a:t> (</a:t>
            </a:r>
            <a:r>
              <a:rPr lang="fr-FR" dirty="0" err="1"/>
              <a:t>don’t</a:t>
            </a:r>
            <a:r>
              <a:rPr lang="fr-FR" dirty="0"/>
              <a:t> have a </a:t>
            </a:r>
            <a:r>
              <a:rPr lang="fr-FR" dirty="0" err="1"/>
              <a:t>glare</a:t>
            </a:r>
            <a:r>
              <a:rPr lang="fr-FR" dirty="0"/>
              <a:t> on </a:t>
            </a:r>
            <a:r>
              <a:rPr lang="fr-FR" dirty="0" err="1"/>
              <a:t>your</a:t>
            </a:r>
            <a:r>
              <a:rPr lang="fr-FR" dirty="0"/>
              <a:t> glasses,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sitting</a:t>
            </a:r>
            <a:r>
              <a:rPr lang="fr-FR" dirty="0"/>
              <a:t> in the </a:t>
            </a:r>
            <a:r>
              <a:rPr lang="fr-FR" dirty="0" err="1"/>
              <a:t>dark</a:t>
            </a:r>
            <a:r>
              <a:rPr lang="fr-FR" dirty="0"/>
              <a:t>…)</a:t>
            </a:r>
          </a:p>
          <a:p>
            <a:r>
              <a:rPr lang="fr-FR" dirty="0" err="1"/>
              <a:t>Dress</a:t>
            </a:r>
            <a:r>
              <a:rPr lang="fr-FR" dirty="0"/>
              <a:t> </a:t>
            </a:r>
            <a:r>
              <a:rPr lang="fr-FR" dirty="0" err="1"/>
              <a:t>appropriately</a:t>
            </a:r>
            <a:r>
              <a:rPr lang="fr-FR" dirty="0"/>
              <a:t> </a:t>
            </a:r>
          </a:p>
          <a:p>
            <a:r>
              <a:rPr lang="fr-FR" dirty="0"/>
              <a:t>Be </a:t>
            </a:r>
            <a:r>
              <a:rPr lang="fr-FR" dirty="0" err="1"/>
              <a:t>precise</a:t>
            </a:r>
            <a:r>
              <a:rPr lang="fr-FR" dirty="0"/>
              <a:t> and </a:t>
            </a:r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short…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1938"/>
            <a:fld id="{57276DA7-6462-4495-965D-E91F9F2D8518}" type="slidenum">
              <a:rPr lang="fr-FR" smtClean="0">
                <a:solidFill>
                  <a:prstClr val="black"/>
                </a:solidFill>
              </a:rPr>
              <a:pPr defTabSz="911938"/>
              <a:t>19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7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A86E878-1FC6-4F82-99DC-5754B7DFE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170863"/>
            <a:ext cx="7886700" cy="1325563"/>
          </a:xfrm>
        </p:spPr>
        <p:txBody>
          <a:bodyPr/>
          <a:lstStyle/>
          <a:p>
            <a:r>
              <a:rPr lang="fr-FR" dirty="0"/>
              <a:t>Inscrivez-vous à l’édition 2025 de la Journée Internationale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0CBAC02-CBF8-400C-A9FB-2DCF712A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FD410E-499E-43DD-90BA-0A358BD52B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B25AA1-1FB6-4D6B-ACAB-061041D6D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776" y="2028825"/>
            <a:ext cx="2838450" cy="280035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64CFE5B-404D-413D-B9BA-014704DEC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55" y="1496426"/>
            <a:ext cx="3354157" cy="449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05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64E2D9-3F38-4110-BD16-C907DDC7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RAPID MOOC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EC1D0F-5514-4523-B9BA-74893CBBD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• Service de captation vidéo de qualité professionnelle</a:t>
            </a:r>
          </a:p>
          <a:p>
            <a:pPr marL="0" indent="0">
              <a:buNone/>
            </a:pPr>
            <a:r>
              <a:rPr lang="fr-FR" dirty="0"/>
              <a:t>• diaporama avec incrustation de soi (2024)</a:t>
            </a:r>
          </a:p>
          <a:p>
            <a:pPr marL="0" indent="0">
              <a:buNone/>
            </a:pPr>
            <a:r>
              <a:rPr lang="fr-FR" dirty="0"/>
              <a:t>• diaporama avec réalité augmentée (à venir)</a:t>
            </a:r>
          </a:p>
          <a:p>
            <a:pPr marL="0" indent="0">
              <a:buNone/>
            </a:pPr>
            <a:r>
              <a:rPr lang="fr-FR" dirty="0"/>
              <a:t>• Enregistrement clé en main</a:t>
            </a:r>
          </a:p>
          <a:p>
            <a:pPr marL="0" indent="0">
              <a:buNone/>
            </a:pPr>
            <a:r>
              <a:rPr lang="fr-FR" dirty="0"/>
              <a:t>• 1 session de formation en novembre 2024 puis réservation d’un</a:t>
            </a:r>
          </a:p>
          <a:p>
            <a:pPr marL="0" indent="0">
              <a:buNone/>
            </a:pPr>
            <a:r>
              <a:rPr lang="fr-FR" dirty="0"/>
              <a:t>créneau d’utilisation en autonomie (à la bibliothèque)</a:t>
            </a:r>
          </a:p>
          <a:p>
            <a:pPr marL="0" indent="0">
              <a:buNone/>
            </a:pPr>
            <a:r>
              <a:rPr lang="fr-FR" dirty="0"/>
              <a:t>• Permet de s’entrainer à l’oral</a:t>
            </a:r>
          </a:p>
          <a:p>
            <a:pPr marL="0" indent="0">
              <a:buNone/>
            </a:pPr>
            <a:r>
              <a:rPr lang="fr-FR" dirty="0"/>
              <a:t>• Travailler sa posture, son langage non verbal, son image</a:t>
            </a:r>
          </a:p>
          <a:p>
            <a:pPr marL="0" indent="0">
              <a:buNone/>
            </a:pPr>
            <a:r>
              <a:rPr lang="fr-FR" dirty="0"/>
              <a:t>• Réduire le stress, ses tics de langage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4000" b="1" dirty="0"/>
              <a:t>biblion7@enseeiht.fr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DAA1F2-E52B-409F-8ABA-25683FA14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D410E-499E-43DD-90BA-0A358BD52B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597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Four Ps of a </a:t>
            </a:r>
            <a:r>
              <a:rPr lang="fr-FR" dirty="0" err="1"/>
              <a:t>successful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endParaRPr lang="fr-FR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1844824"/>
            <a:ext cx="652700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contenu 3"/>
          <p:cNvSpPr>
            <a:spLocks noGrp="1"/>
          </p:cNvSpPr>
          <p:nvPr>
            <p:ph sz="half" idx="4294967295"/>
          </p:nvPr>
        </p:nvSpPr>
        <p:spPr>
          <a:xfrm>
            <a:off x="7812360" y="2249637"/>
            <a:ext cx="3656012" cy="3541712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</a:p>
          <a:p>
            <a:r>
              <a:rPr lang="fr-FR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Prepare</a:t>
            </a:r>
            <a:endParaRPr lang="fr-FR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Practice</a:t>
            </a:r>
          </a:p>
          <a:p>
            <a:r>
              <a:rPr lang="fr-FR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</a:t>
            </a:r>
            <a:endParaRPr lang="fr-FR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38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Plan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yourself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questions?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audience?</a:t>
            </a:r>
          </a:p>
          <a:p>
            <a:pPr lvl="1"/>
            <a:r>
              <a:rPr lang="fr-FR" dirty="0" err="1"/>
              <a:t>Why</a:t>
            </a:r>
            <a:r>
              <a:rPr lang="fr-FR" dirty="0"/>
              <a:t> are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?</a:t>
            </a:r>
          </a:p>
          <a:p>
            <a:pPr lvl="1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objective for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How long </a:t>
            </a:r>
            <a:r>
              <a:rPr lang="fr-FR" dirty="0" err="1"/>
              <a:t>should</a:t>
            </a:r>
            <a:r>
              <a:rPr lang="fr-FR" dirty="0"/>
              <a:t> the </a:t>
            </a:r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?</a:t>
            </a:r>
          </a:p>
          <a:p>
            <a:pPr lvl="1"/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place?</a:t>
            </a:r>
          </a:p>
          <a:p>
            <a:pPr lvl="1"/>
            <a:r>
              <a:rPr lang="fr-FR" dirty="0" err="1"/>
              <a:t>What</a:t>
            </a:r>
            <a:r>
              <a:rPr lang="fr-FR" dirty="0"/>
              <a:t> are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constraints</a:t>
            </a:r>
            <a:r>
              <a:rPr lang="fr-FR" dirty="0"/>
              <a:t> I </a:t>
            </a:r>
            <a:r>
              <a:rPr lang="fr-FR" dirty="0" err="1"/>
              <a:t>might</a:t>
            </a:r>
            <a:r>
              <a:rPr lang="fr-FR" dirty="0"/>
              <a:t> have?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988840"/>
            <a:ext cx="2663857" cy="188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49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6CA7F70-2AEE-4F81-B4EB-47411B0D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What</a:t>
            </a:r>
            <a:r>
              <a:rPr lang="fr-FR" dirty="0"/>
              <a:t> do I </a:t>
            </a:r>
            <a:r>
              <a:rPr lang="fr-FR" dirty="0" err="1"/>
              <a:t>need</a:t>
            </a:r>
            <a:r>
              <a:rPr lang="fr-FR" dirty="0"/>
              <a:t> to plan for a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??</a:t>
            </a:r>
            <a:br>
              <a:rPr lang="fr-FR" dirty="0"/>
            </a:b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1938"/>
            <a:fld id="{57276DA7-6462-4495-965D-E91F9F2D8518}" type="slidenum">
              <a:rPr lang="fr-FR" smtClean="0">
                <a:solidFill>
                  <a:prstClr val="black"/>
                </a:solidFill>
              </a:rPr>
              <a:pPr defTabSz="911938"/>
              <a:t>23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  <p:sp>
        <p:nvSpPr>
          <p:cNvPr id="7" name="AutoShape 2" descr="Questions / réponses | ARIC Formations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636912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065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Prepare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Keep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points in </a:t>
            </a:r>
            <a:r>
              <a:rPr lang="fr-FR" dirty="0" err="1"/>
              <a:t>mind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preparing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r>
              <a:rPr lang="fr-FR" dirty="0"/>
              <a:t>:</a:t>
            </a:r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dirty="0"/>
              <a:t>Structure</a:t>
            </a:r>
          </a:p>
          <a:p>
            <a:pPr lvl="1"/>
            <a:r>
              <a:rPr lang="fr-FR" dirty="0"/>
              <a:t>Style</a:t>
            </a:r>
          </a:p>
          <a:p>
            <a:pPr lvl="1"/>
            <a:r>
              <a:rPr lang="fr-FR" dirty="0"/>
              <a:t>Prompt</a:t>
            </a:r>
          </a:p>
          <a:p>
            <a:pPr lvl="1"/>
            <a:r>
              <a:rPr lang="fr-FR" dirty="0"/>
              <a:t>Visual </a:t>
            </a:r>
            <a:r>
              <a:rPr lang="fr-FR" dirty="0" err="1"/>
              <a:t>aids</a:t>
            </a:r>
            <a:endParaRPr lang="fr-FR" dirty="0"/>
          </a:p>
          <a:p>
            <a:pPr lvl="1"/>
            <a:r>
              <a:rPr lang="fr-FR" dirty="0"/>
              <a:t>Voice</a:t>
            </a:r>
          </a:p>
          <a:p>
            <a:pPr lvl="1"/>
            <a:r>
              <a:rPr lang="fr-FR" dirty="0" err="1"/>
              <a:t>Appearance</a:t>
            </a:r>
            <a:endParaRPr lang="fr-FR" dirty="0"/>
          </a:p>
          <a:p>
            <a:pPr lvl="1"/>
            <a:r>
              <a:rPr lang="fr-FR" dirty="0">
                <a:solidFill>
                  <a:srgbClr val="FFC000"/>
                </a:solidFill>
              </a:rPr>
              <a:t>Questions</a:t>
            </a:r>
          </a:p>
        </p:txBody>
      </p:sp>
      <p:pic>
        <p:nvPicPr>
          <p:cNvPr id="11272" name="Picture 8" descr="Preparation material&#10;• You can use following items to make the&#10;content of your presentation:&#10;Handouts&#10;Personal notes&#10;In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348880"/>
            <a:ext cx="3578392" cy="358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62106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12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Chose a </a:t>
            </a:r>
            <a:r>
              <a:rPr lang="fr-FR" dirty="0" err="1"/>
              <a:t>presentation</a:t>
            </a:r>
            <a:r>
              <a:rPr lang="fr-FR" dirty="0"/>
              <a:t> style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suits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(humour, </a:t>
            </a:r>
            <a:r>
              <a:rPr lang="fr-FR" dirty="0" err="1"/>
              <a:t>visual</a:t>
            </a:r>
            <a:r>
              <a:rPr lang="fr-FR" dirty="0"/>
              <a:t> affects, </a:t>
            </a:r>
            <a:r>
              <a:rPr lang="fr-FR" dirty="0" err="1"/>
              <a:t>storytelling</a:t>
            </a:r>
            <a:r>
              <a:rPr lang="fr-FR" dirty="0"/>
              <a:t>…)</a:t>
            </a:r>
          </a:p>
          <a:p>
            <a:r>
              <a:rPr lang="fr-FR" dirty="0"/>
              <a:t>Use </a:t>
            </a:r>
            <a:r>
              <a:rPr lang="fr-FR" dirty="0" err="1"/>
              <a:t>words</a:t>
            </a:r>
            <a:r>
              <a:rPr lang="fr-FR" dirty="0"/>
              <a:t> and sentences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use in </a:t>
            </a:r>
            <a:r>
              <a:rPr lang="fr-FR" dirty="0" err="1"/>
              <a:t>everyday</a:t>
            </a:r>
            <a:r>
              <a:rPr lang="fr-FR" dirty="0"/>
              <a:t> speech</a:t>
            </a:r>
          </a:p>
          <a:p>
            <a:r>
              <a:rPr lang="fr-FR" dirty="0"/>
              <a:t>Be </a:t>
            </a:r>
            <a:r>
              <a:rPr lang="fr-FR" dirty="0" err="1"/>
              <a:t>yourself</a:t>
            </a:r>
            <a:endParaRPr lang="fr-FR" dirty="0"/>
          </a:p>
          <a:p>
            <a:pPr marL="0" indent="0">
              <a:buNone/>
            </a:pPr>
            <a:endParaRPr lang="fr-FR" sz="3200" dirty="0">
              <a:solidFill>
                <a:srgbClr val="0070C0"/>
              </a:solidFill>
            </a:endParaRPr>
          </a:p>
          <a:p>
            <a:endParaRPr lang="fr-FR" sz="5400" dirty="0">
              <a:solidFill>
                <a:srgbClr val="0070C0"/>
              </a:solidFill>
            </a:endParaRPr>
          </a:p>
        </p:txBody>
      </p:sp>
      <p:pic>
        <p:nvPicPr>
          <p:cNvPr id="17410" name="Picture 2" descr="Six simple steps to nailing a presentation - Health Hub - University of  Queensla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6"/>
          <a:stretch/>
        </p:blipFill>
        <p:spPr bwMode="auto">
          <a:xfrm>
            <a:off x="5796136" y="3410654"/>
            <a:ext cx="3024336" cy="216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E0DF83B-2DF6-4BF7-9C54-FAE5033F13C9}"/>
              </a:ext>
            </a:extLst>
          </p:cNvPr>
          <p:cNvSpPr txBox="1"/>
          <p:nvPr/>
        </p:nvSpPr>
        <p:spPr>
          <a:xfrm>
            <a:off x="827584" y="5665568"/>
            <a:ext cx="457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/>
              <a:t>https://ruletheroompublicspeaking.com/find-your-presentation-personality/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A3F9BF9-BF5B-4768-9229-E31BF660D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744" y="2939100"/>
            <a:ext cx="2646859" cy="25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85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Prompts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Use short </a:t>
            </a:r>
            <a:r>
              <a:rPr lang="fr-FR" dirty="0" err="1"/>
              <a:t>bullet</a:t>
            </a:r>
            <a:r>
              <a:rPr lang="fr-FR" dirty="0"/>
              <a:t> points and KEY WORDS</a:t>
            </a:r>
          </a:p>
          <a:p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prompts as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ppt</a:t>
            </a:r>
            <a:r>
              <a:rPr lang="fr-FR" dirty="0"/>
              <a:t> slides</a:t>
            </a:r>
          </a:p>
          <a:p>
            <a:r>
              <a:rPr lang="fr-FR" dirty="0"/>
              <a:t>Prompts are for </a:t>
            </a:r>
            <a:r>
              <a:rPr lang="fr-FR" dirty="0" err="1"/>
              <a:t>you</a:t>
            </a:r>
            <a:endParaRPr lang="fr-FR" dirty="0"/>
          </a:p>
          <a:p>
            <a:endParaRPr lang="fr-FR" dirty="0"/>
          </a:p>
          <a:p>
            <a:r>
              <a:rPr lang="fr-FR" dirty="0"/>
              <a:t>DO NOT READ DIRECTLY</a:t>
            </a:r>
          </a:p>
          <a:p>
            <a:pPr marL="0" indent="0">
              <a:buNone/>
            </a:pPr>
            <a:r>
              <a:rPr lang="fr-FR" dirty="0"/>
              <a:t> FROM YOUR PHONE!!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914" y="2773881"/>
            <a:ext cx="2606851" cy="2671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82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Visual </a:t>
            </a:r>
            <a:r>
              <a:rPr lang="fr-FR" dirty="0" err="1"/>
              <a:t>aids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Use simple fonts, </a:t>
            </a:r>
            <a:r>
              <a:rPr lang="fr-FR" dirty="0" err="1"/>
              <a:t>colours</a:t>
            </a:r>
            <a:r>
              <a:rPr lang="fr-FR" dirty="0"/>
              <a:t> and graphs</a:t>
            </a:r>
          </a:p>
          <a:p>
            <a:r>
              <a:rPr lang="fr-FR" dirty="0"/>
              <a:t>Use images</a:t>
            </a:r>
          </a:p>
          <a:p>
            <a:r>
              <a:rPr lang="fr-FR" dirty="0"/>
              <a:t>3-7 </a:t>
            </a:r>
            <a:r>
              <a:rPr lang="fr-FR" dirty="0" err="1"/>
              <a:t>bullets</a:t>
            </a:r>
            <a:r>
              <a:rPr lang="fr-FR" dirty="0"/>
              <a:t> per slides</a:t>
            </a:r>
          </a:p>
          <a:p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overcrowd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slides</a:t>
            </a:r>
          </a:p>
          <a:p>
            <a:r>
              <a:rPr lang="fr-FR" dirty="0"/>
              <a:t>Use a </a:t>
            </a:r>
            <a:r>
              <a:rPr lang="fr-FR" dirty="0" err="1"/>
              <a:t>variety</a:t>
            </a:r>
            <a:r>
              <a:rPr lang="fr-FR" dirty="0"/>
              <a:t> of </a:t>
            </a:r>
            <a:r>
              <a:rPr lang="fr-FR" dirty="0" err="1"/>
              <a:t>visual</a:t>
            </a:r>
            <a:r>
              <a:rPr lang="fr-FR" dirty="0"/>
              <a:t> </a:t>
            </a:r>
            <a:r>
              <a:rPr lang="fr-FR" dirty="0" err="1"/>
              <a:t>aids</a:t>
            </a:r>
            <a:r>
              <a:rPr lang="fr-FR" dirty="0"/>
              <a:t> 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5" r="9599"/>
          <a:stretch/>
        </p:blipFill>
        <p:spPr bwMode="auto">
          <a:xfrm>
            <a:off x="5454501" y="2492896"/>
            <a:ext cx="3689499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62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VOICE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Speak</a:t>
            </a:r>
            <a:r>
              <a:rPr lang="fr-FR" dirty="0"/>
              <a:t> </a:t>
            </a:r>
            <a:r>
              <a:rPr lang="fr-FR" dirty="0" err="1"/>
              <a:t>louder</a:t>
            </a:r>
            <a:r>
              <a:rPr lang="fr-FR" dirty="0"/>
              <a:t> and more </a:t>
            </a:r>
            <a:r>
              <a:rPr lang="fr-FR" dirty="0" err="1"/>
              <a:t>clear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in normal conversation</a:t>
            </a:r>
          </a:p>
          <a:p>
            <a:r>
              <a:rPr lang="fr-FR" dirty="0" err="1"/>
              <a:t>Vary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pitch and volume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highlighting</a:t>
            </a:r>
            <a:r>
              <a:rPr lang="fr-FR" dirty="0"/>
              <a:t> certain points</a:t>
            </a:r>
          </a:p>
          <a:p>
            <a:r>
              <a:rPr lang="fr-FR" dirty="0"/>
              <a:t>Over </a:t>
            </a:r>
            <a:r>
              <a:rPr lang="fr-FR" dirty="0" err="1"/>
              <a:t>emphasize</a:t>
            </a:r>
            <a:endParaRPr lang="fr-FR" dirty="0"/>
          </a:p>
          <a:p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835759"/>
            <a:ext cx="2393156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9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BCB5FFB-28AE-4CA6-9364-B95EF3AD4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D410E-499E-43DD-90BA-0A358BD52B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971600" y="274340"/>
            <a:ext cx="8547298" cy="720080"/>
          </a:xfrm>
        </p:spPr>
        <p:txBody>
          <a:bodyPr>
            <a:normAutofit fontScale="90000"/>
          </a:bodyPr>
          <a:lstStyle/>
          <a:p>
            <a:r>
              <a:rPr lang="fr-FR" sz="3200" dirty="0">
                <a:solidFill>
                  <a:schemeClr val="accent3"/>
                </a:solidFill>
              </a:rPr>
              <a:t>SHS CAM L3 - Marketing </a:t>
            </a:r>
            <a:br>
              <a:rPr lang="fr-FR" sz="3200" dirty="0">
                <a:solidFill>
                  <a:schemeClr val="accent3"/>
                </a:solidFill>
              </a:rPr>
            </a:br>
            <a:r>
              <a:rPr lang="fr-FR" sz="3200" dirty="0">
                <a:solidFill>
                  <a:schemeClr val="accent3"/>
                </a:solidFill>
              </a:rPr>
              <a:t>6-week module</a:t>
            </a:r>
            <a:r>
              <a:rPr lang="fr-FR" sz="3200" b="1" dirty="0">
                <a:solidFill>
                  <a:schemeClr val="accent2"/>
                </a:solidFill>
              </a:rPr>
              <a:t> </a:t>
            </a: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2044D24B-4F93-4D8C-B613-0CB3E2A6FD30}"/>
              </a:ext>
            </a:extLst>
          </p:cNvPr>
          <p:cNvGraphicFramePr/>
          <p:nvPr/>
        </p:nvGraphicFramePr>
        <p:xfrm>
          <a:off x="2915816" y="1109119"/>
          <a:ext cx="6008756" cy="4912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DC8059B8-6703-4E65-A5D2-138D7CEA68A5}"/>
              </a:ext>
            </a:extLst>
          </p:cNvPr>
          <p:cNvSpPr txBox="1"/>
          <p:nvPr/>
        </p:nvSpPr>
        <p:spPr>
          <a:xfrm>
            <a:off x="330278" y="1009911"/>
            <a:ext cx="251353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>
              <a:solidFill>
                <a:srgbClr val="00B050"/>
              </a:solidFill>
            </a:endParaRPr>
          </a:p>
          <a:p>
            <a:r>
              <a:rPr lang="fr-FR" b="1" dirty="0"/>
              <a:t>1. Introduction and </a:t>
            </a:r>
            <a:r>
              <a:rPr lang="fr-FR" b="1" dirty="0" err="1"/>
              <a:t>evaluation</a:t>
            </a:r>
            <a:r>
              <a:rPr lang="fr-FR" b="1" dirty="0"/>
              <a:t> </a:t>
            </a:r>
            <a:r>
              <a:rPr lang="fr-FR" b="1" dirty="0" err="1"/>
              <a:t>details</a:t>
            </a:r>
            <a:endParaRPr lang="fr-FR" b="1" dirty="0"/>
          </a:p>
          <a:p>
            <a:endParaRPr lang="fr-FR" dirty="0"/>
          </a:p>
          <a:p>
            <a:r>
              <a:rPr lang="fr-FR" b="1" dirty="0"/>
              <a:t>2. </a:t>
            </a:r>
            <a:r>
              <a:rPr lang="fr-FR" b="1" dirty="0" err="1"/>
              <a:t>Market</a:t>
            </a:r>
            <a:r>
              <a:rPr lang="fr-FR" b="1" dirty="0"/>
              <a:t> </a:t>
            </a:r>
            <a:r>
              <a:rPr lang="fr-FR" b="1" dirty="0" err="1"/>
              <a:t>Research</a:t>
            </a:r>
            <a:r>
              <a:rPr lang="fr-FR" b="1" dirty="0"/>
              <a:t>; </a:t>
            </a:r>
            <a:r>
              <a:rPr lang="fr-FR" b="1" dirty="0" err="1"/>
              <a:t>MyJobGlasses</a:t>
            </a:r>
            <a:r>
              <a:rPr lang="fr-FR" b="1" dirty="0"/>
              <a:t> (+interview </a:t>
            </a:r>
            <a:r>
              <a:rPr lang="fr-FR" b="1" dirty="0" err="1"/>
              <a:t>schedule</a:t>
            </a:r>
            <a:r>
              <a:rPr lang="fr-FR" b="1" dirty="0"/>
              <a:t>), </a:t>
            </a:r>
            <a:r>
              <a:rPr lang="fr-FR" b="1" dirty="0" err="1"/>
              <a:t>MillionRoads</a:t>
            </a:r>
            <a:r>
              <a:rPr lang="fr-FR" b="1" dirty="0"/>
              <a:t>, LinkedIn</a:t>
            </a:r>
          </a:p>
          <a:p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b="1" dirty="0"/>
              <a:t>3. </a:t>
            </a:r>
            <a:r>
              <a:rPr lang="fr-FR" b="1" dirty="0" err="1"/>
              <a:t>Creating</a:t>
            </a:r>
            <a:r>
              <a:rPr lang="fr-FR" b="1" dirty="0"/>
              <a:t> </a:t>
            </a:r>
            <a:r>
              <a:rPr lang="fr-FR" b="1" dirty="0" err="1"/>
              <a:t>your</a:t>
            </a:r>
            <a:r>
              <a:rPr lang="fr-FR" b="1" dirty="0"/>
              <a:t> </a:t>
            </a:r>
          </a:p>
          <a:p>
            <a:r>
              <a:rPr lang="fr-FR" b="1" dirty="0"/>
              <a:t>brand </a:t>
            </a:r>
            <a:r>
              <a:rPr lang="fr-FR" b="1" dirty="0" err="1"/>
              <a:t>with</a:t>
            </a:r>
            <a:r>
              <a:rPr lang="fr-FR" b="1" dirty="0"/>
              <a:t> an </a:t>
            </a:r>
            <a:r>
              <a:rPr lang="fr-FR" b="1" dirty="0" err="1"/>
              <a:t>eportfolio</a:t>
            </a:r>
            <a:r>
              <a:rPr lang="fr-FR" b="1" dirty="0"/>
              <a:t> </a:t>
            </a:r>
          </a:p>
          <a:p>
            <a:endParaRPr lang="fr-FR" b="1" dirty="0">
              <a:solidFill>
                <a:srgbClr val="00B050"/>
              </a:solidFill>
            </a:endParaRPr>
          </a:p>
          <a:p>
            <a:r>
              <a:rPr lang="fr-FR" b="1" dirty="0"/>
              <a:t>4. </a:t>
            </a:r>
            <a:r>
              <a:rPr lang="fr-FR" b="1" dirty="0" err="1"/>
              <a:t>Developing</a:t>
            </a:r>
            <a:r>
              <a:rPr lang="fr-FR" b="1" dirty="0"/>
              <a:t> </a:t>
            </a:r>
            <a:r>
              <a:rPr lang="fr-FR" b="1" dirty="0" err="1"/>
              <a:t>your</a:t>
            </a:r>
            <a:r>
              <a:rPr lang="fr-FR" b="1" dirty="0"/>
              <a:t> brand </a:t>
            </a:r>
            <a:r>
              <a:rPr lang="fr-FR" b="1" dirty="0" err="1"/>
              <a:t>through</a:t>
            </a:r>
            <a:r>
              <a:rPr lang="fr-FR" b="1" dirty="0"/>
              <a:t> </a:t>
            </a:r>
            <a:r>
              <a:rPr lang="fr-FR" b="1" dirty="0" err="1"/>
              <a:t>written</a:t>
            </a:r>
            <a:r>
              <a:rPr lang="fr-FR" b="1" dirty="0"/>
              <a:t> communication </a:t>
            </a:r>
            <a:r>
              <a:rPr lang="fr-FR" b="1" dirty="0" err="1"/>
              <a:t>Skills</a:t>
            </a:r>
            <a:endParaRPr lang="fr-FR" b="1" dirty="0"/>
          </a:p>
          <a:p>
            <a:endParaRPr lang="fr-FR" b="1" dirty="0"/>
          </a:p>
          <a:p>
            <a:r>
              <a:rPr lang="fr-FR" b="1" dirty="0"/>
              <a:t>5. </a:t>
            </a:r>
            <a:r>
              <a:rPr lang="fr-FR" b="1" dirty="0" err="1">
                <a:highlight>
                  <a:srgbClr val="FFFF00"/>
                </a:highlight>
              </a:rPr>
              <a:t>Developing</a:t>
            </a:r>
            <a:r>
              <a:rPr lang="fr-FR" b="1" dirty="0">
                <a:highlight>
                  <a:srgbClr val="FFFF00"/>
                </a:highlight>
              </a:rPr>
              <a:t> </a:t>
            </a:r>
            <a:r>
              <a:rPr lang="fr-FR" b="1" dirty="0" err="1">
                <a:highlight>
                  <a:srgbClr val="FFFF00"/>
                </a:highlight>
              </a:rPr>
              <a:t>your</a:t>
            </a:r>
            <a:r>
              <a:rPr lang="fr-FR" b="1" dirty="0">
                <a:highlight>
                  <a:srgbClr val="FFFF00"/>
                </a:highlight>
              </a:rPr>
              <a:t> brand </a:t>
            </a:r>
            <a:r>
              <a:rPr lang="fr-FR" b="1" dirty="0" err="1">
                <a:highlight>
                  <a:srgbClr val="FFFF00"/>
                </a:highlight>
              </a:rPr>
              <a:t>through</a:t>
            </a:r>
            <a:r>
              <a:rPr lang="fr-FR" b="1" dirty="0">
                <a:highlight>
                  <a:srgbClr val="FFFF00"/>
                </a:highlight>
              </a:rPr>
              <a:t> oral communication </a:t>
            </a:r>
            <a:r>
              <a:rPr lang="fr-FR" b="1" dirty="0" err="1">
                <a:highlight>
                  <a:srgbClr val="FFFF00"/>
                </a:highlight>
              </a:rPr>
              <a:t>Skills</a:t>
            </a:r>
            <a:r>
              <a:rPr lang="fr-FR" b="1" dirty="0">
                <a:highlight>
                  <a:srgbClr val="FFFF00"/>
                </a:highlight>
              </a:rPr>
              <a:t> </a:t>
            </a:r>
          </a:p>
          <a:p>
            <a:endParaRPr lang="fr-FR" b="1" dirty="0">
              <a:solidFill>
                <a:srgbClr val="00B050"/>
              </a:solidFill>
            </a:endParaRPr>
          </a:p>
          <a:p>
            <a:r>
              <a:rPr lang="fr-FR" b="1" dirty="0">
                <a:solidFill>
                  <a:schemeClr val="accent2"/>
                </a:solidFill>
              </a:rPr>
              <a:t>6. </a:t>
            </a:r>
            <a:r>
              <a:rPr lang="fr-FR" b="1" dirty="0" err="1">
                <a:solidFill>
                  <a:schemeClr val="accent2"/>
                </a:solidFill>
              </a:rPr>
              <a:t>Review</a:t>
            </a:r>
            <a:r>
              <a:rPr lang="fr-FR" b="1" dirty="0">
                <a:solidFill>
                  <a:schemeClr val="accent2"/>
                </a:solidFill>
              </a:rPr>
              <a:t> &amp; </a:t>
            </a:r>
            <a:r>
              <a:rPr lang="fr-FR" b="1" dirty="0" err="1">
                <a:solidFill>
                  <a:schemeClr val="accent2"/>
                </a:solidFill>
              </a:rPr>
              <a:t>upload</a:t>
            </a:r>
            <a:r>
              <a:rPr lang="fr-FR" b="1" dirty="0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6330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Appearance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Look </a:t>
            </a:r>
            <a:r>
              <a:rPr lang="fr-FR" dirty="0" err="1"/>
              <a:t>professional</a:t>
            </a:r>
            <a:endParaRPr lang="fr-FR" dirty="0"/>
          </a:p>
          <a:p>
            <a:r>
              <a:rPr lang="fr-FR" dirty="0" err="1"/>
              <a:t>Ensure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comfortable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clothes</a:t>
            </a:r>
            <a:endParaRPr lang="fr-FR" dirty="0"/>
          </a:p>
          <a:p>
            <a:r>
              <a:rPr lang="fr-FR" dirty="0" err="1"/>
              <a:t>Alow</a:t>
            </a:r>
            <a:r>
              <a:rPr lang="fr-FR" dirty="0"/>
              <a:t> </a:t>
            </a:r>
            <a:r>
              <a:rPr lang="fr-FR" dirty="0" err="1"/>
              <a:t>yourself</a:t>
            </a:r>
            <a:r>
              <a:rPr lang="fr-FR" dirty="0"/>
              <a:t> to move – but not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!</a:t>
            </a:r>
          </a:p>
          <a:p>
            <a:r>
              <a:rPr lang="fr-FR" dirty="0"/>
              <a:t>Look confident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  <p:pic>
        <p:nvPicPr>
          <p:cNvPr id="2050" name="Picture 2" descr="Georges Najm on Twitter: &quot;Typical @zoom_us #business meeting dress code... # zoom #COVID19 https://t.co/MzBZ7pQGyi&quot; / Twit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789040"/>
            <a:ext cx="25812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150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anticipate</a:t>
            </a:r>
            <a:r>
              <a:rPr lang="fr-FR" dirty="0"/>
              <a:t> the questions the audience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ask</a:t>
            </a:r>
            <a:endParaRPr lang="fr-FR" dirty="0"/>
          </a:p>
          <a:p>
            <a:r>
              <a:rPr lang="fr-FR" dirty="0" err="1"/>
              <a:t>Before</a:t>
            </a:r>
            <a:r>
              <a:rPr lang="fr-FR" dirty="0"/>
              <a:t> the </a:t>
            </a:r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starts</a:t>
            </a:r>
            <a:r>
              <a:rPr lang="fr-FR" dirty="0"/>
              <a:t>, tell the audience if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interrupt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for questions or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wait</a:t>
            </a:r>
            <a:r>
              <a:rPr lang="fr-FR" dirty="0"/>
              <a:t> </a:t>
            </a:r>
            <a:r>
              <a:rPr lang="fr-FR" dirty="0" err="1"/>
              <a:t>until</a:t>
            </a:r>
            <a:r>
              <a:rPr lang="fr-FR" dirty="0"/>
              <a:t> the end</a:t>
            </a:r>
          </a:p>
          <a:p>
            <a:r>
              <a:rPr lang="fr-FR" dirty="0" err="1"/>
              <a:t>Prepare</a:t>
            </a:r>
            <a:r>
              <a:rPr lang="fr-FR" dirty="0"/>
              <a:t> questions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ask</a:t>
            </a:r>
            <a:r>
              <a:rPr lang="fr-FR" dirty="0"/>
              <a:t> the audience as </a:t>
            </a:r>
            <a:r>
              <a:rPr lang="fr-FR" dirty="0" err="1"/>
              <a:t>thinking</a:t>
            </a:r>
            <a:r>
              <a:rPr lang="fr-FR" dirty="0"/>
              <a:t> points</a:t>
            </a:r>
          </a:p>
          <a:p>
            <a:endParaRPr lang="fr-F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828" y="4221088"/>
            <a:ext cx="3021744" cy="204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20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Prepare</a:t>
            </a: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Take</a:t>
            </a:r>
            <a:r>
              <a:rPr lang="fr-FR" dirty="0"/>
              <a:t> 10 mins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Prepare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pitch </a:t>
            </a:r>
            <a:r>
              <a:rPr lang="fr-FR" dirty="0" err="1"/>
              <a:t>under</a:t>
            </a:r>
            <a:r>
              <a:rPr lang="fr-FR" dirty="0"/>
              <a:t> the </a:t>
            </a:r>
            <a:r>
              <a:rPr lang="fr-FR" dirty="0" err="1"/>
              <a:t>previously</a:t>
            </a:r>
            <a:r>
              <a:rPr lang="fr-FR" dirty="0"/>
              <a:t> </a:t>
            </a:r>
            <a:r>
              <a:rPr lang="fr-FR" dirty="0" err="1"/>
              <a:t>discussed</a:t>
            </a:r>
            <a:r>
              <a:rPr lang="fr-FR" dirty="0"/>
              <a:t> </a:t>
            </a:r>
            <a:r>
              <a:rPr lang="fr-FR" dirty="0" err="1"/>
              <a:t>headings</a:t>
            </a:r>
            <a:r>
              <a:rPr lang="fr-FR" dirty="0"/>
              <a:t>: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dirty="0"/>
              <a:t>Structure</a:t>
            </a:r>
          </a:p>
          <a:p>
            <a:pPr lvl="1"/>
            <a:r>
              <a:rPr lang="fr-FR" dirty="0"/>
              <a:t>Style</a:t>
            </a:r>
          </a:p>
          <a:p>
            <a:pPr lvl="1"/>
            <a:r>
              <a:rPr lang="fr-FR" dirty="0"/>
              <a:t>Prompts</a:t>
            </a:r>
          </a:p>
          <a:p>
            <a:pPr lvl="1"/>
            <a:r>
              <a:rPr lang="fr-FR" dirty="0"/>
              <a:t>Visual </a:t>
            </a:r>
            <a:r>
              <a:rPr lang="fr-FR" dirty="0" err="1"/>
              <a:t>aids</a:t>
            </a:r>
            <a:endParaRPr lang="fr-FR" dirty="0"/>
          </a:p>
          <a:p>
            <a:pPr lvl="1"/>
            <a:r>
              <a:rPr lang="fr-FR" dirty="0"/>
              <a:t>Voice</a:t>
            </a:r>
          </a:p>
          <a:p>
            <a:pPr lvl="1"/>
            <a:r>
              <a:rPr lang="fr-FR" dirty="0" err="1"/>
              <a:t>Appearance</a:t>
            </a:r>
            <a:endParaRPr lang="fr-FR" dirty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1938"/>
            <a:fld id="{57276DA7-6462-4495-965D-E91F9F2D8518}" type="slidenum">
              <a:rPr lang="fr-FR" smtClean="0">
                <a:solidFill>
                  <a:prstClr val="black"/>
                </a:solidFill>
              </a:rPr>
              <a:pPr defTabSz="911938"/>
              <a:t>32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AE6EAC0-1D88-4E10-934B-7AD974E0C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50100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28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Practice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Rehearse</a:t>
            </a:r>
            <a:r>
              <a:rPr lang="fr-FR" dirty="0"/>
              <a:t> all points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</a:t>
            </a:r>
            <a:r>
              <a:rPr lang="fr-FR" dirty="0" err="1"/>
              <a:t>prepared</a:t>
            </a:r>
            <a:endParaRPr lang="fr-FR" dirty="0"/>
          </a:p>
          <a:p>
            <a:r>
              <a:rPr lang="fr-FR" dirty="0"/>
              <a:t>Practice </a:t>
            </a:r>
            <a:r>
              <a:rPr lang="fr-FR" dirty="0" err="1"/>
              <a:t>again</a:t>
            </a:r>
            <a:r>
              <a:rPr lang="fr-FR" dirty="0"/>
              <a:t> and </a:t>
            </a:r>
            <a:r>
              <a:rPr lang="fr-FR" dirty="0" err="1"/>
              <a:t>again</a:t>
            </a:r>
            <a:r>
              <a:rPr lang="fr-FR" dirty="0"/>
              <a:t> to manage time</a:t>
            </a:r>
          </a:p>
          <a:p>
            <a:r>
              <a:rPr lang="fr-FR" dirty="0" err="1"/>
              <a:t>Rehearse</a:t>
            </a:r>
            <a:r>
              <a:rPr lang="fr-FR" dirty="0"/>
              <a:t> in front of a </a:t>
            </a:r>
            <a:r>
              <a:rPr lang="fr-FR" dirty="0" err="1"/>
              <a:t>mirror</a:t>
            </a:r>
            <a:r>
              <a:rPr lang="fr-FR" dirty="0"/>
              <a:t> or </a:t>
            </a:r>
            <a:r>
              <a:rPr lang="fr-FR" dirty="0" err="1"/>
              <a:t>friend</a:t>
            </a:r>
            <a:endParaRPr lang="fr-FR" dirty="0"/>
          </a:p>
          <a:p>
            <a:r>
              <a:rPr lang="fr-FR" dirty="0"/>
              <a:t>Record </a:t>
            </a:r>
            <a:r>
              <a:rPr lang="fr-FR" dirty="0" err="1"/>
              <a:t>yourself</a:t>
            </a:r>
            <a:r>
              <a:rPr lang="fr-FR" dirty="0"/>
              <a:t> and </a:t>
            </a:r>
            <a:r>
              <a:rPr lang="fr-FR" dirty="0" err="1"/>
              <a:t>watch</a:t>
            </a:r>
            <a:r>
              <a:rPr lang="fr-FR" dirty="0"/>
              <a:t> back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  <p:pic>
        <p:nvPicPr>
          <p:cNvPr id="2050" name="Picture 2" descr="145 Presentation Rehearsal Stock Photos, Pictures &amp; Royalty-Free Images - 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789040"/>
            <a:ext cx="28575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483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 </a:t>
            </a:r>
            <a:r>
              <a:rPr lang="fr-FR" dirty="0" err="1"/>
              <a:t>Present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Make</a:t>
            </a:r>
            <a:r>
              <a:rPr lang="fr-FR" dirty="0"/>
              <a:t> a </a:t>
            </a:r>
            <a:r>
              <a:rPr lang="fr-FR" dirty="0" err="1"/>
              <a:t>strong</a:t>
            </a:r>
            <a:r>
              <a:rPr lang="fr-FR" dirty="0"/>
              <a:t> </a:t>
            </a:r>
            <a:r>
              <a:rPr lang="fr-FR" dirty="0" err="1"/>
              <a:t>start</a:t>
            </a:r>
            <a:endParaRPr lang="fr-FR" dirty="0"/>
          </a:p>
          <a:p>
            <a:r>
              <a:rPr lang="fr-FR" dirty="0"/>
              <a:t>Engage </a:t>
            </a:r>
            <a:r>
              <a:rPr lang="fr-FR" dirty="0" err="1"/>
              <a:t>your</a:t>
            </a:r>
            <a:r>
              <a:rPr lang="fr-FR" dirty="0"/>
              <a:t> audience </a:t>
            </a:r>
            <a:r>
              <a:rPr lang="fr-FR" dirty="0" err="1"/>
              <a:t>within</a:t>
            </a:r>
            <a:r>
              <a:rPr lang="fr-FR" dirty="0"/>
              <a:t> the first minute</a:t>
            </a:r>
          </a:p>
          <a:p>
            <a:r>
              <a:rPr lang="fr-FR" dirty="0"/>
              <a:t>Show </a:t>
            </a:r>
            <a:r>
              <a:rPr lang="fr-FR" dirty="0" err="1"/>
              <a:t>your</a:t>
            </a:r>
            <a:r>
              <a:rPr lang="fr-FR" dirty="0"/>
              <a:t> passion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movements</a:t>
            </a:r>
            <a:r>
              <a:rPr lang="fr-FR" dirty="0"/>
              <a:t> and </a:t>
            </a:r>
            <a:r>
              <a:rPr lang="fr-FR" dirty="0" err="1"/>
              <a:t>gestures</a:t>
            </a:r>
            <a:endParaRPr lang="fr-FR" dirty="0"/>
          </a:p>
          <a:p>
            <a:r>
              <a:rPr lang="fr-FR" dirty="0"/>
              <a:t>Look </a:t>
            </a:r>
            <a:r>
              <a:rPr lang="fr-FR" dirty="0" err="1"/>
              <a:t>directly</a:t>
            </a:r>
            <a:r>
              <a:rPr lang="fr-FR" dirty="0"/>
              <a:t> at the camera</a:t>
            </a:r>
          </a:p>
          <a:p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forget</a:t>
            </a:r>
            <a:r>
              <a:rPr lang="fr-FR" dirty="0"/>
              <a:t> to </a:t>
            </a:r>
            <a:r>
              <a:rPr lang="fr-FR" dirty="0" err="1"/>
              <a:t>smile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>
                <a:hlinkClick r:id="rId2"/>
              </a:rPr>
              <a:t>https://engagevideomarketing.com/video/quick-tips/how-to-present-on-camera-6-practical-tips/</a:t>
            </a:r>
            <a:endParaRPr lang="fr-FR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93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10DF6E-6964-462E-A93E-833CD9C5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fr-FR" dirty="0"/>
            </a:br>
            <a:r>
              <a:rPr lang="fr-FR" sz="3100" dirty="0" err="1"/>
              <a:t>Hone</a:t>
            </a:r>
            <a:r>
              <a:rPr lang="fr-FR" sz="3100" dirty="0"/>
              <a:t> </a:t>
            </a:r>
            <a:r>
              <a:rPr lang="fr-FR" sz="3100" dirty="0" err="1"/>
              <a:t>your</a:t>
            </a:r>
            <a:r>
              <a:rPr lang="fr-FR" sz="3100" dirty="0"/>
              <a:t> « Tell me about </a:t>
            </a:r>
            <a:r>
              <a:rPr lang="fr-FR" sz="3100" dirty="0" err="1"/>
              <a:t>yourself</a:t>
            </a:r>
            <a:r>
              <a:rPr lang="fr-FR" sz="3100" dirty="0"/>
              <a:t> » </a:t>
            </a:r>
            <a:br>
              <a:rPr lang="fr-FR" sz="3100" dirty="0"/>
            </a:br>
            <a:r>
              <a:rPr lang="fr-FR" sz="3100" dirty="0" err="1"/>
              <a:t>video</a:t>
            </a:r>
            <a:r>
              <a:rPr lang="fr-FR" sz="3100" dirty="0"/>
              <a:t> </a:t>
            </a:r>
            <a:r>
              <a:rPr lang="fr-FR" sz="3100" b="1" dirty="0"/>
              <a:t>pitch to </a:t>
            </a:r>
            <a:r>
              <a:rPr lang="fr-FR" sz="3100" b="1" dirty="0" err="1"/>
              <a:t>make</a:t>
            </a:r>
            <a:r>
              <a:rPr lang="fr-FR" sz="3100" b="1" dirty="0"/>
              <a:t> a positive </a:t>
            </a:r>
            <a:br>
              <a:rPr lang="fr-FR" sz="3100" b="1" dirty="0"/>
            </a:br>
            <a:r>
              <a:rPr lang="fr-FR" sz="3100" b="1" dirty="0"/>
              <a:t>(</a:t>
            </a:r>
            <a:r>
              <a:rPr lang="fr-FR" sz="3100" b="1" dirty="0" err="1"/>
              <a:t>likeability</a:t>
            </a:r>
            <a:r>
              <a:rPr lang="fr-FR" sz="3100" b="1" dirty="0"/>
              <a:t> &amp; </a:t>
            </a:r>
            <a:r>
              <a:rPr lang="fr-FR" sz="3100" b="1" dirty="0" err="1"/>
              <a:t>competence</a:t>
            </a:r>
            <a:r>
              <a:rPr lang="fr-FR" sz="3100" b="1" dirty="0"/>
              <a:t>) first impression   </a:t>
            </a:r>
            <a:br>
              <a:rPr lang="fr-FR" sz="3600" dirty="0"/>
            </a:b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8C19722-9EC8-495B-AB4D-7A86290DBF4C}"/>
              </a:ext>
            </a:extLst>
          </p:cNvPr>
          <p:cNvSpPr txBox="1"/>
          <p:nvPr/>
        </p:nvSpPr>
        <p:spPr>
          <a:xfrm>
            <a:off x="107504" y="1539158"/>
            <a:ext cx="91946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3 mins MAX </a:t>
            </a:r>
            <a:r>
              <a:rPr lang="fr-FR" sz="2000" b="1" u="sng" dirty="0"/>
              <a:t>not </a:t>
            </a:r>
            <a:r>
              <a:rPr lang="fr-FR" sz="2000" b="1" u="sng" dirty="0" err="1"/>
              <a:t>read</a:t>
            </a:r>
            <a:r>
              <a:rPr lang="fr-FR" sz="2000" b="1" u="sng" dirty="0"/>
              <a:t> </a:t>
            </a:r>
            <a:r>
              <a:rPr lang="fr-FR" sz="2000" b="1" u="sng" dirty="0" err="1"/>
              <a:t>from</a:t>
            </a:r>
            <a:r>
              <a:rPr lang="fr-FR" sz="2000" b="1" u="sng" dirty="0"/>
              <a:t> a 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enthusiastic</a:t>
            </a:r>
            <a:r>
              <a:rPr lang="fr-FR" sz="2000" dirty="0"/>
              <a:t>, </a:t>
            </a:r>
            <a:r>
              <a:rPr lang="fr-FR" sz="2000" dirty="0" err="1"/>
              <a:t>conversational</a:t>
            </a:r>
            <a:r>
              <a:rPr lang="fr-FR" sz="2000" dirty="0"/>
              <a:t> flow, good </a:t>
            </a:r>
            <a:r>
              <a:rPr lang="fr-FR" sz="2000" dirty="0" err="1"/>
              <a:t>quality</a:t>
            </a:r>
            <a:r>
              <a:rPr lang="fr-FR" sz="2000" dirty="0"/>
              <a:t> English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remove</a:t>
            </a:r>
            <a:r>
              <a:rPr lang="fr-FR" sz="2000" dirty="0"/>
              <a:t> background distractions</a:t>
            </a:r>
            <a:r>
              <a:rPr lang="fr-FR" sz="2000" b="1" dirty="0"/>
              <a:t> </a:t>
            </a:r>
            <a:r>
              <a:rPr lang="fr-FR" sz="2000" dirty="0"/>
              <a:t>(</a:t>
            </a:r>
            <a:r>
              <a:rPr lang="fr-FR" sz="2000" dirty="0" err="1"/>
              <a:t>fridge</a:t>
            </a:r>
            <a:r>
              <a:rPr lang="fr-FR" sz="2000" dirty="0"/>
              <a:t>, </a:t>
            </a:r>
            <a:r>
              <a:rPr lang="fr-FR" sz="2000" dirty="0" err="1"/>
              <a:t>washing</a:t>
            </a:r>
            <a:r>
              <a:rPr lang="fr-FR" sz="2000" dirty="0"/>
              <a:t>, people, noise,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check « smart casual » </a:t>
            </a:r>
            <a:r>
              <a:rPr lang="fr-FR" sz="2000" dirty="0" err="1"/>
              <a:t>appearance</a:t>
            </a:r>
            <a:r>
              <a:rPr lang="fr-FR" sz="2000" dirty="0"/>
              <a:t>, </a:t>
            </a:r>
            <a:r>
              <a:rPr lang="fr-FR" sz="2000" dirty="0" err="1"/>
              <a:t>lighting</a:t>
            </a:r>
            <a:r>
              <a:rPr lang="fr-FR" sz="2000" dirty="0"/>
              <a:t>, volume &amp; camera angle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upgrade structure, </a:t>
            </a:r>
            <a:r>
              <a:rPr lang="fr-FR" sz="2000" dirty="0" err="1"/>
              <a:t>reflection</a:t>
            </a:r>
            <a:r>
              <a:rPr lang="fr-FR" sz="2000" dirty="0"/>
              <a:t>, arguments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fr-FR" sz="2000" b="1" dirty="0">
                <a:solidFill>
                  <a:schemeClr val="accent2"/>
                </a:solidFill>
              </a:rPr>
              <a:t>NOW: </a:t>
            </a:r>
            <a:r>
              <a:rPr lang="fr-FR" sz="2000" dirty="0" err="1"/>
              <a:t>Who</a:t>
            </a:r>
            <a:r>
              <a:rPr lang="fr-FR" sz="2000" dirty="0"/>
              <a:t> are </a:t>
            </a:r>
            <a:r>
              <a:rPr lang="fr-FR" sz="2000" dirty="0" err="1"/>
              <a:t>you</a:t>
            </a:r>
            <a:r>
              <a:rPr lang="fr-FR" sz="2000" dirty="0"/>
              <a:t>? </a:t>
            </a:r>
            <a:r>
              <a:rPr lang="fr-FR" sz="2000" dirty="0" err="1"/>
              <a:t>What</a:t>
            </a:r>
            <a:r>
              <a:rPr lang="fr-FR" sz="2000" dirty="0"/>
              <a:t> are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currently</a:t>
            </a:r>
            <a:r>
              <a:rPr lang="fr-FR" sz="2000" dirty="0"/>
              <a:t> </a:t>
            </a:r>
            <a:r>
              <a:rPr lang="fr-FR" sz="2000" dirty="0" err="1"/>
              <a:t>studying</a:t>
            </a:r>
            <a:r>
              <a:rPr lang="fr-FR" sz="2000" dirty="0"/>
              <a:t>?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fr-FR" sz="2000" b="1" dirty="0">
                <a:solidFill>
                  <a:schemeClr val="accent2"/>
                </a:solidFill>
              </a:rPr>
              <a:t>PAST: </a:t>
            </a:r>
            <a:r>
              <a:rPr lang="fr-FR" sz="2000" dirty="0" err="1"/>
              <a:t>Which</a:t>
            </a:r>
            <a:r>
              <a:rPr lang="fr-FR" sz="2000" dirty="0"/>
              <a:t> </a:t>
            </a:r>
            <a:r>
              <a:rPr lang="fr-FR" sz="2000" dirty="0" err="1"/>
              <a:t>experiences</a:t>
            </a:r>
            <a:r>
              <a:rPr lang="fr-FR" sz="2000" dirty="0"/>
              <a:t> (</a:t>
            </a:r>
            <a:r>
              <a:rPr lang="fr-FR" sz="2000" dirty="0" err="1"/>
              <a:t>academic</a:t>
            </a:r>
            <a:r>
              <a:rPr lang="fr-FR" sz="2000" dirty="0"/>
              <a:t> and </a:t>
            </a:r>
            <a:r>
              <a:rPr lang="fr-FR" sz="2000" dirty="0" err="1"/>
              <a:t>other</a:t>
            </a:r>
            <a:r>
              <a:rPr lang="fr-FR" sz="2000" dirty="0"/>
              <a:t>) have lead </a:t>
            </a:r>
            <a:r>
              <a:rPr lang="fr-FR" sz="2000" dirty="0" err="1"/>
              <a:t>you</a:t>
            </a:r>
            <a:r>
              <a:rPr lang="fr-FR" sz="2000" dirty="0"/>
              <a:t> to N7?</a:t>
            </a:r>
            <a:endParaRPr lang="fr-FR" sz="2000" b="1" dirty="0">
              <a:solidFill>
                <a:schemeClr val="accent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fr-FR" sz="2000" b="1" dirty="0">
                <a:solidFill>
                  <a:schemeClr val="accent2"/>
                </a:solidFill>
              </a:rPr>
              <a:t>FUTURE: </a:t>
            </a: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would</a:t>
            </a:r>
            <a:r>
              <a:rPr lang="fr-FR" sz="2000" dirty="0"/>
              <a:t> like to do in the </a:t>
            </a:r>
            <a:r>
              <a:rPr lang="fr-FR" sz="2000" dirty="0" err="1"/>
              <a:t>near</a:t>
            </a:r>
            <a:r>
              <a:rPr lang="fr-FR" sz="2000" dirty="0"/>
              <a:t>, </a:t>
            </a:r>
            <a:r>
              <a:rPr lang="fr-FR" sz="2000" dirty="0" err="1"/>
              <a:t>mid</a:t>
            </a:r>
            <a:r>
              <a:rPr lang="fr-FR" sz="2000" dirty="0"/>
              <a:t> &amp; distant future?</a:t>
            </a:r>
            <a:r>
              <a:rPr lang="fr-FR" sz="2000" b="1" dirty="0">
                <a:solidFill>
                  <a:schemeClr val="accent2"/>
                </a:solidFill>
              </a:rPr>
              <a:t> </a:t>
            </a:r>
            <a:r>
              <a:rPr lang="fr-FR" sz="2000" dirty="0" err="1"/>
              <a:t>What</a:t>
            </a:r>
            <a:r>
              <a:rPr lang="fr-FR" sz="2000" dirty="0"/>
              <a:t> are </a:t>
            </a:r>
            <a:r>
              <a:rPr lang="fr-FR" sz="2000" dirty="0" err="1"/>
              <a:t>you</a:t>
            </a:r>
            <a:r>
              <a:rPr lang="fr-FR" sz="2000" dirty="0"/>
              <a:t> plans A, B, C…? How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reach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goal(s)?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  <p:pic>
        <p:nvPicPr>
          <p:cNvPr id="1026" name="Picture 2" descr="The Role of the Past in our Question for Social Change | Demba B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12"/>
          <a:stretch/>
        </p:blipFill>
        <p:spPr bwMode="auto">
          <a:xfrm>
            <a:off x="3683100" y="4941168"/>
            <a:ext cx="1200442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0" r="33795"/>
          <a:stretch/>
        </p:blipFill>
        <p:spPr bwMode="auto">
          <a:xfrm>
            <a:off x="2339019" y="5013176"/>
            <a:ext cx="1225602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95"/>
          <a:stretch/>
        </p:blipFill>
        <p:spPr bwMode="auto">
          <a:xfrm>
            <a:off x="5002021" y="5000601"/>
            <a:ext cx="125843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486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10000"/>
    </mc:Choice>
    <mc:Fallback xmlns="">
      <p:transition spd="slow" advClick="0" advTm="10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Over to </a:t>
            </a:r>
            <a:r>
              <a:rPr lang="fr-FR" dirty="0" err="1"/>
              <a:t>you</a:t>
            </a: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 groups of </a:t>
            </a:r>
            <a:r>
              <a:rPr lang="fr-FR" dirty="0" err="1"/>
              <a:t>two</a:t>
            </a:r>
            <a:r>
              <a:rPr lang="fr-FR" dirty="0"/>
              <a:t>, </a:t>
            </a:r>
            <a:r>
              <a:rPr lang="fr-FR" dirty="0" err="1"/>
              <a:t>present</a:t>
            </a:r>
            <a:r>
              <a:rPr lang="fr-FR" dirty="0"/>
              <a:t> and critique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pitches</a:t>
            </a:r>
            <a:r>
              <a:rPr lang="fr-FR"/>
              <a:t>.</a:t>
            </a:r>
          </a:p>
          <a:p>
            <a:pPr marL="0" indent="0">
              <a:buNone/>
            </a:pP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1938"/>
            <a:fld id="{57276DA7-6462-4495-965D-E91F9F2D8518}" type="slidenum">
              <a:rPr lang="fr-FR" smtClean="0">
                <a:solidFill>
                  <a:prstClr val="black"/>
                </a:solidFill>
              </a:rPr>
              <a:pPr defTabSz="911938"/>
              <a:t>36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05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Body </a:t>
            </a:r>
            <a:r>
              <a:rPr lang="fr-FR" dirty="0" err="1"/>
              <a:t>Language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Eye contact </a:t>
            </a:r>
            <a:r>
              <a:rPr lang="en-US" dirty="0"/>
              <a:t>establishes an immediate bond with an audience, especially when a speaker focuses in on individual listeners rather than just gazing over the audience as a whole.</a:t>
            </a:r>
          </a:p>
          <a:p>
            <a:r>
              <a:rPr lang="en-US" b="1" dirty="0"/>
              <a:t>Control mannerisms. </a:t>
            </a:r>
            <a:r>
              <a:rPr lang="en-US" dirty="0"/>
              <a:t>Mannerisms are</a:t>
            </a:r>
            <a:r>
              <a:rPr lang="en-US" b="1" dirty="0"/>
              <a:t> </a:t>
            </a: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dirty="0"/>
              <a:t>nervous expressions a speaker might not be aware of such as putting their hands in their pockets, nodding their head excessively, or using filler words like </a:t>
            </a:r>
            <a:r>
              <a:rPr lang="en-US" i="1" dirty="0"/>
              <a:t>um</a:t>
            </a:r>
            <a:r>
              <a:rPr lang="en-US" dirty="0"/>
              <a:t> and </a:t>
            </a:r>
            <a:r>
              <a:rPr lang="en-US" i="1" dirty="0"/>
              <a:t>ah</a:t>
            </a:r>
            <a:r>
              <a:rPr lang="en-US" dirty="0"/>
              <a:t> too often. </a:t>
            </a:r>
          </a:p>
          <a:p>
            <a:r>
              <a:rPr lang="en-US" b="1" dirty="0"/>
              <a:t>Put verbs in to action</a:t>
            </a:r>
            <a:r>
              <a:rPr lang="en-US" dirty="0"/>
              <a:t> when speaking to an audience by physically acting them out with the hands, face or entire body.</a:t>
            </a:r>
          </a:p>
          <a:p>
            <a:r>
              <a:rPr lang="en-US" b="1" dirty="0"/>
              <a:t>Avoid insincere gestures</a:t>
            </a:r>
            <a:r>
              <a:rPr lang="en-US" dirty="0"/>
              <a:t> by involving the entire body as much as possible in the movement and matching facial expressions to it.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56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Last minute </a:t>
            </a:r>
            <a:r>
              <a:rPr lang="fr-FR" dirty="0" err="1"/>
              <a:t>tips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Be prepared. </a:t>
            </a:r>
            <a:r>
              <a:rPr lang="en-US" dirty="0"/>
              <a:t>Your audience is giving you their time and consideration, so rehearse enough to be confident you'll leave a good impression. </a:t>
            </a:r>
          </a:p>
          <a:p>
            <a:endParaRPr lang="en-US" dirty="0"/>
          </a:p>
          <a:p>
            <a:r>
              <a:rPr lang="en-US" b="1" dirty="0"/>
              <a:t>Start strong. </a:t>
            </a:r>
            <a:r>
              <a:rPr lang="en-US" dirty="0"/>
              <a:t>Begin your speech with a powerful opening that will grab your audience's attention, such as a startling fact or statistic, an interesting story or a funny joke. </a:t>
            </a:r>
          </a:p>
          <a:p>
            <a:endParaRPr lang="en-US" dirty="0"/>
          </a:p>
          <a:p>
            <a:r>
              <a:rPr lang="en-US" b="1" dirty="0"/>
              <a:t>Be conversational. </a:t>
            </a:r>
            <a:r>
              <a:rPr lang="en-US" dirty="0"/>
              <a:t>Avoid reading your speech word for word. Instead, refer to notes or points from an outline to help your speech have a more free-flowing, conversational tone.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Speak with passion. </a:t>
            </a:r>
            <a:r>
              <a:rPr lang="en-US" dirty="0"/>
              <a:t>If you're truly invested in what you're saying, you'll be better able to keep your audience's attention.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Be patient. </a:t>
            </a:r>
            <a:r>
              <a:rPr lang="en-US" dirty="0"/>
              <a:t>It's easy to get frustrated if you make a mistake. But remember that public speaking is not easy and it takes time to hone your skills. Keep practicing and you will reach your goals.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7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AAF8ACC-0C34-C9F3-D702-3B5D66B30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4FE6-5227-4A54-A933-C1895E11FF19}" type="slidenum">
              <a:rPr lang="fr-FR" smtClean="0"/>
              <a:t>39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817BE44-DA52-FF01-7521-7658D0B38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3888" y="2708920"/>
            <a:ext cx="4474178" cy="1508125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Part 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Update </a:t>
            </a:r>
            <a:r>
              <a:rPr lang="fr-FR" dirty="0" err="1">
                <a:solidFill>
                  <a:schemeClr val="bg1"/>
                </a:solidFill>
              </a:rPr>
              <a:t>your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eportfolio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3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1DD6A9-0E3E-4CB0-8B93-BB88B963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Develop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personal</a:t>
            </a:r>
            <a:r>
              <a:rPr lang="fr-FR" dirty="0"/>
              <a:t> brand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presentations</a:t>
            </a:r>
            <a:r>
              <a:rPr lang="fr-FR" dirty="0"/>
              <a:t> and </a:t>
            </a:r>
            <a:r>
              <a:rPr lang="fr-FR" dirty="0" err="1"/>
              <a:t>pitching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593456-8D57-442B-84C0-70390D5A8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D410E-499E-43DD-90BA-0A358BD52B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C1D64F9-5A10-43F4-872C-220A7E68A4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23" b="11877"/>
          <a:stretch/>
        </p:blipFill>
        <p:spPr>
          <a:xfrm>
            <a:off x="1835696" y="1765127"/>
            <a:ext cx="444624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25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395536" y="4257675"/>
            <a:ext cx="8590274" cy="69554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6" name="Isosceles Triangle 4"/>
          <p:cNvSpPr/>
          <p:nvPr/>
        </p:nvSpPr>
        <p:spPr bwMode="auto">
          <a:xfrm rot="5400000">
            <a:off x="8802942" y="4193396"/>
            <a:ext cx="362759" cy="168337"/>
          </a:xfrm>
          <a:prstGeom prst="triangle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5" name="Oval 13"/>
          <p:cNvSpPr/>
          <p:nvPr/>
        </p:nvSpPr>
        <p:spPr bwMode="auto">
          <a:xfrm>
            <a:off x="1069975" y="4172766"/>
            <a:ext cx="208827" cy="2160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8" name="TextBox 16"/>
          <p:cNvSpPr txBox="1"/>
          <p:nvPr/>
        </p:nvSpPr>
        <p:spPr>
          <a:xfrm>
            <a:off x="984813" y="441213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S5</a:t>
            </a:r>
          </a:p>
        </p:txBody>
      </p:sp>
      <p:sp>
        <p:nvSpPr>
          <p:cNvPr id="19" name="TextBox 17"/>
          <p:cNvSpPr txBox="1"/>
          <p:nvPr/>
        </p:nvSpPr>
        <p:spPr>
          <a:xfrm>
            <a:off x="3628088" y="4393582"/>
            <a:ext cx="40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S7</a:t>
            </a:r>
          </a:p>
        </p:txBody>
      </p:sp>
      <p:sp>
        <p:nvSpPr>
          <p:cNvPr id="20" name="Oval 18"/>
          <p:cNvSpPr/>
          <p:nvPr/>
        </p:nvSpPr>
        <p:spPr bwMode="auto">
          <a:xfrm>
            <a:off x="2413829" y="4172766"/>
            <a:ext cx="186009" cy="2160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3" name="Oval 21"/>
          <p:cNvSpPr/>
          <p:nvPr/>
        </p:nvSpPr>
        <p:spPr bwMode="auto">
          <a:xfrm>
            <a:off x="3768534" y="4172885"/>
            <a:ext cx="216000" cy="2160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5" name="TextBox 23"/>
          <p:cNvSpPr txBox="1"/>
          <p:nvPr/>
        </p:nvSpPr>
        <p:spPr>
          <a:xfrm>
            <a:off x="2288709" y="4412138"/>
            <a:ext cx="407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  <a:p>
            <a:endParaRPr lang="en-US" dirty="0"/>
          </a:p>
        </p:txBody>
      </p:sp>
      <p:sp>
        <p:nvSpPr>
          <p:cNvPr id="27" name="Oval 25"/>
          <p:cNvSpPr/>
          <p:nvPr/>
        </p:nvSpPr>
        <p:spPr bwMode="auto">
          <a:xfrm>
            <a:off x="6530448" y="4172187"/>
            <a:ext cx="216024" cy="2160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" name="AutoShape 2" descr="https://carbonliteracy.com/wp-content/uploads/2018/07/logo.svg"/>
          <p:cNvSpPr>
            <a:spLocks noChangeAspect="1" noChangeArrowheads="1"/>
          </p:cNvSpPr>
          <p:nvPr/>
        </p:nvSpPr>
        <p:spPr bwMode="auto">
          <a:xfrm>
            <a:off x="155575" y="7127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AutoShape 4" descr="https://carbonliteracy.com/wp-content/uploads/2018/07/logo.svg"/>
          <p:cNvSpPr>
            <a:spLocks noChangeAspect="1" noChangeArrowheads="1"/>
          </p:cNvSpPr>
          <p:nvPr/>
        </p:nvSpPr>
        <p:spPr bwMode="auto">
          <a:xfrm>
            <a:off x="307975" y="8651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6" descr="Home - The Carbon Literacy Project"/>
          <p:cNvSpPr>
            <a:spLocks noChangeAspect="1" noChangeArrowheads="1"/>
          </p:cNvSpPr>
          <p:nvPr/>
        </p:nvSpPr>
        <p:spPr bwMode="auto">
          <a:xfrm>
            <a:off x="155575" y="349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1" name="Oval 25"/>
          <p:cNvSpPr/>
          <p:nvPr/>
        </p:nvSpPr>
        <p:spPr bwMode="auto">
          <a:xfrm>
            <a:off x="5156349" y="4172362"/>
            <a:ext cx="216000" cy="2160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62" name="TextBox 17"/>
          <p:cNvSpPr txBox="1"/>
          <p:nvPr/>
        </p:nvSpPr>
        <p:spPr>
          <a:xfrm>
            <a:off x="5056098" y="437774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S8</a:t>
            </a:r>
          </a:p>
        </p:txBody>
      </p:sp>
      <p:sp>
        <p:nvSpPr>
          <p:cNvPr id="48" name="AutoShape 29" descr="ENSEEIHT - Home | Facebook"/>
          <p:cNvSpPr>
            <a:spLocks noChangeAspect="1" noChangeArrowheads="1"/>
          </p:cNvSpPr>
          <p:nvPr/>
        </p:nvSpPr>
        <p:spPr bwMode="auto">
          <a:xfrm>
            <a:off x="460375" y="10175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3" name="TextBox 17"/>
          <p:cNvSpPr txBox="1"/>
          <p:nvPr/>
        </p:nvSpPr>
        <p:spPr>
          <a:xfrm>
            <a:off x="6433963" y="437774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S9</a:t>
            </a:r>
          </a:p>
        </p:txBody>
      </p:sp>
      <p:sp>
        <p:nvSpPr>
          <p:cNvPr id="88" name="TextBox 17"/>
          <p:cNvSpPr txBox="1"/>
          <p:nvPr/>
        </p:nvSpPr>
        <p:spPr>
          <a:xfrm>
            <a:off x="7764047" y="4365446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S10</a:t>
            </a:r>
          </a:p>
        </p:txBody>
      </p:sp>
      <p:sp>
        <p:nvSpPr>
          <p:cNvPr id="99" name="Oval 25"/>
          <p:cNvSpPr/>
          <p:nvPr/>
        </p:nvSpPr>
        <p:spPr bwMode="auto">
          <a:xfrm>
            <a:off x="7918287" y="4172766"/>
            <a:ext cx="216024" cy="2160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3" name="AutoShape 11" descr="Arrêtons les violences"/>
          <p:cNvSpPr>
            <a:spLocks noChangeAspect="1" noChangeArrowheads="1"/>
          </p:cNvSpPr>
          <p:nvPr/>
        </p:nvSpPr>
        <p:spPr bwMode="auto">
          <a:xfrm>
            <a:off x="612775" y="1169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" name="AutoShape 13" descr="Arrêtons les violences"/>
          <p:cNvSpPr>
            <a:spLocks noChangeAspect="1" noChangeArrowheads="1"/>
          </p:cNvSpPr>
          <p:nvPr/>
        </p:nvSpPr>
        <p:spPr bwMode="auto">
          <a:xfrm>
            <a:off x="765175" y="13223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AutoShape 15" descr="Arrêtons les violences"/>
          <p:cNvSpPr>
            <a:spLocks noChangeAspect="1" noChangeArrowheads="1"/>
          </p:cNvSpPr>
          <p:nvPr/>
        </p:nvSpPr>
        <p:spPr bwMode="auto">
          <a:xfrm>
            <a:off x="917575" y="14747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9" name="AutoShape 17" descr="Arrêtons les violences"/>
          <p:cNvSpPr>
            <a:spLocks noChangeAspect="1" noChangeArrowheads="1"/>
          </p:cNvSpPr>
          <p:nvPr/>
        </p:nvSpPr>
        <p:spPr bwMode="auto">
          <a:xfrm>
            <a:off x="1069975" y="16271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0" name="AutoShape 19" descr="Arrêtons les violences"/>
          <p:cNvSpPr>
            <a:spLocks noChangeAspect="1" noChangeArrowheads="1"/>
          </p:cNvSpPr>
          <p:nvPr/>
        </p:nvSpPr>
        <p:spPr bwMode="auto">
          <a:xfrm>
            <a:off x="1222375" y="17795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5" name="AutoShape 6" descr="image.png"/>
          <p:cNvSpPr>
            <a:spLocks noChangeAspect="1" noChangeArrowheads="1"/>
          </p:cNvSpPr>
          <p:nvPr/>
        </p:nvSpPr>
        <p:spPr bwMode="auto">
          <a:xfrm>
            <a:off x="155575" y="484188"/>
            <a:ext cx="403860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92E09F07-49CC-426E-BD40-B994B2DCC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0" r="18450"/>
          <a:stretch/>
        </p:blipFill>
        <p:spPr>
          <a:xfrm>
            <a:off x="883355" y="2484089"/>
            <a:ext cx="1911670" cy="1650604"/>
          </a:xfrm>
          <a:prstGeom prst="rect">
            <a:avLst/>
          </a:prstGeom>
        </p:spPr>
      </p:pic>
      <p:sp>
        <p:nvSpPr>
          <p:cNvPr id="70" name="ZoneTexte 69">
            <a:extLst>
              <a:ext uri="{FF2B5EF4-FFF2-40B4-BE49-F238E27FC236}">
                <a16:creationId xmlns:a16="http://schemas.microsoft.com/office/drawing/2014/main" id="{77519BCC-E8CF-43B9-8468-031734C613F8}"/>
              </a:ext>
            </a:extLst>
          </p:cNvPr>
          <p:cNvSpPr txBox="1"/>
          <p:nvPr/>
        </p:nvSpPr>
        <p:spPr>
          <a:xfrm>
            <a:off x="660849" y="1245543"/>
            <a:ext cx="1938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2"/>
                </a:solidFill>
              </a:rPr>
              <a:t>Branding</a:t>
            </a:r>
            <a:r>
              <a:rPr lang="fr-FR" dirty="0">
                <a:solidFill>
                  <a:schemeClr val="tx2"/>
                </a:solidFill>
              </a:rPr>
              <a:t>, UVP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</a:rPr>
              <a:t>E-</a:t>
            </a:r>
            <a:r>
              <a:rPr lang="fr-FR" dirty="0" err="1">
                <a:solidFill>
                  <a:schemeClr val="tx2"/>
                </a:solidFill>
              </a:rPr>
              <a:t>reputation</a:t>
            </a:r>
            <a:endParaRPr lang="fr-FR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</a:rPr>
              <a:t>Digital </a:t>
            </a:r>
            <a:r>
              <a:rPr lang="fr-FR" b="1" dirty="0">
                <a:solidFill>
                  <a:srgbClr val="FF0000"/>
                </a:solidFill>
              </a:rPr>
              <a:t>Self-marketing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0C06D58-737D-4DA3-A804-0652C3A7B4BB}"/>
              </a:ext>
            </a:extLst>
          </p:cNvPr>
          <p:cNvSpPr txBox="1"/>
          <p:nvPr/>
        </p:nvSpPr>
        <p:spPr>
          <a:xfrm>
            <a:off x="644525" y="275135"/>
            <a:ext cx="1992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Creativity</a:t>
            </a:r>
            <a:r>
              <a:rPr lang="fr-FR" b="1" dirty="0"/>
              <a:t>,  </a:t>
            </a:r>
          </a:p>
          <a:p>
            <a:pPr algn="ctr"/>
            <a:r>
              <a:rPr lang="fr-FR" b="1" dirty="0"/>
              <a:t>self-</a:t>
            </a:r>
            <a:r>
              <a:rPr lang="fr-FR" b="1" dirty="0" err="1"/>
              <a:t>awareness</a:t>
            </a:r>
            <a:r>
              <a:rPr lang="fr-FR" b="1" dirty="0"/>
              <a:t> &amp; self-management</a:t>
            </a:r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721799ED-8F4A-4954-AA31-98FC28350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217" y="2549644"/>
            <a:ext cx="2562765" cy="1491407"/>
          </a:xfrm>
          <a:prstGeom prst="rect">
            <a:avLst/>
          </a:prstGeom>
        </p:spPr>
      </p:pic>
      <p:sp>
        <p:nvSpPr>
          <p:cNvPr id="115" name="ZoneTexte 114">
            <a:extLst>
              <a:ext uri="{FF2B5EF4-FFF2-40B4-BE49-F238E27FC236}">
                <a16:creationId xmlns:a16="http://schemas.microsoft.com/office/drawing/2014/main" id="{D035D11E-077C-41CD-9BEC-BB58513963E3}"/>
              </a:ext>
            </a:extLst>
          </p:cNvPr>
          <p:cNvSpPr txBox="1"/>
          <p:nvPr/>
        </p:nvSpPr>
        <p:spPr>
          <a:xfrm>
            <a:off x="2403434" y="120381"/>
            <a:ext cx="3733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/>
              <a:t>Showcasing</a:t>
            </a:r>
            <a:r>
              <a:rPr lang="fr-FR" b="1" dirty="0"/>
              <a:t>, </a:t>
            </a:r>
          </a:p>
          <a:p>
            <a:pPr algn="ctr"/>
            <a:r>
              <a:rPr lang="fr-FR" b="1" dirty="0" err="1"/>
              <a:t>external</a:t>
            </a:r>
            <a:r>
              <a:rPr lang="fr-FR" b="1" dirty="0"/>
              <a:t> consultation, </a:t>
            </a:r>
            <a:r>
              <a:rPr lang="fr-FR" b="1" dirty="0" err="1"/>
              <a:t>recommendations</a:t>
            </a:r>
            <a:r>
              <a:rPr lang="fr-FR" b="1" dirty="0"/>
              <a:t>, </a:t>
            </a:r>
            <a:r>
              <a:rPr lang="fr-FR" b="1" dirty="0" err="1"/>
              <a:t>selection</a:t>
            </a:r>
            <a:endParaRPr lang="fr-FR" b="1" dirty="0"/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A0C886EC-B5CC-4F0E-9461-8A6CF7DED672}"/>
              </a:ext>
            </a:extLst>
          </p:cNvPr>
          <p:cNvSpPr txBox="1"/>
          <p:nvPr/>
        </p:nvSpPr>
        <p:spPr>
          <a:xfrm>
            <a:off x="2814635" y="1054484"/>
            <a:ext cx="2967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</a:rPr>
              <a:t>PEP jury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</a:rPr>
              <a:t>Alumni &amp; staff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2"/>
                </a:solidFill>
              </a:rPr>
              <a:t>Department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 err="1">
                <a:solidFill>
                  <a:schemeClr val="tx2"/>
                </a:solidFill>
              </a:rPr>
              <a:t>directors</a:t>
            </a:r>
            <a:endParaRPr lang="fr-FR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2"/>
                </a:solidFill>
              </a:rPr>
              <a:t>Recommendation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 err="1">
                <a:solidFill>
                  <a:schemeClr val="tx2"/>
                </a:solidFill>
              </a:rPr>
              <a:t>authors</a:t>
            </a:r>
            <a:r>
              <a:rPr lang="fr-FR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</a:rPr>
              <a:t>Option </a:t>
            </a:r>
            <a:r>
              <a:rPr lang="fr-FR" dirty="0" err="1">
                <a:solidFill>
                  <a:schemeClr val="tx2"/>
                </a:solidFill>
              </a:rPr>
              <a:t>deciders</a:t>
            </a:r>
            <a:r>
              <a:rPr lang="fr-FR" dirty="0">
                <a:solidFill>
                  <a:schemeClr val="tx2"/>
                </a:solidFill>
              </a:rPr>
              <a:t>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fr-FR" dirty="0"/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34D2D2E7-57F7-47C5-BD26-4F0ABAB313A8}"/>
              </a:ext>
            </a:extLst>
          </p:cNvPr>
          <p:cNvSpPr txBox="1"/>
          <p:nvPr/>
        </p:nvSpPr>
        <p:spPr>
          <a:xfrm>
            <a:off x="6232937" y="206738"/>
            <a:ext cx="2377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Validations </a:t>
            </a:r>
          </a:p>
          <a:p>
            <a:pPr algn="ctr"/>
            <a:r>
              <a:rPr lang="fr-FR" b="1" dirty="0"/>
              <a:t>to </a:t>
            </a:r>
            <a:r>
              <a:rPr lang="fr-FR" b="1" dirty="0" err="1"/>
              <a:t>obtain</a:t>
            </a:r>
            <a:r>
              <a:rPr lang="fr-FR" b="1" dirty="0"/>
              <a:t> </a:t>
            </a:r>
          </a:p>
          <a:p>
            <a:pPr algn="ctr"/>
            <a:r>
              <a:rPr lang="fr-FR" b="1" dirty="0"/>
              <a:t>engineering </a:t>
            </a:r>
            <a:r>
              <a:rPr lang="fr-FR" b="1" dirty="0" err="1"/>
              <a:t>diploma</a:t>
            </a:r>
            <a:endParaRPr lang="fr-FR" b="1" dirty="0"/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553F527F-3EE3-478E-A94A-23AA6E242EC9}"/>
              </a:ext>
            </a:extLst>
          </p:cNvPr>
          <p:cNvSpPr txBox="1"/>
          <p:nvPr/>
        </p:nvSpPr>
        <p:spPr>
          <a:xfrm>
            <a:off x="5607205" y="1106404"/>
            <a:ext cx="35367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</a:rPr>
              <a:t>Civic engagement 40 </a:t>
            </a:r>
            <a:r>
              <a:rPr lang="fr-FR" dirty="0" err="1">
                <a:solidFill>
                  <a:schemeClr val="tx2"/>
                </a:solidFill>
              </a:rPr>
              <a:t>hours</a:t>
            </a:r>
            <a:r>
              <a:rPr lang="fr-FR" dirty="0">
                <a:solidFill>
                  <a:schemeClr val="tx2"/>
                </a:solidFill>
              </a:rPr>
              <a:t> S9 or S10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2"/>
                </a:solidFill>
              </a:rPr>
              <a:t>Mobility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9 </a:t>
            </a:r>
            <a:r>
              <a:rPr lang="fr-FR" b="1" dirty="0" err="1">
                <a:solidFill>
                  <a:srgbClr val="FF0000"/>
                </a:solidFill>
              </a:rPr>
              <a:t>weeks</a:t>
            </a:r>
            <a:r>
              <a:rPr lang="fr-FR" b="1" dirty="0">
                <a:solidFill>
                  <a:srgbClr val="FF0000"/>
                </a:solidFill>
              </a:rPr>
              <a:t> S9 (17 for FISE)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2"/>
                </a:solidFill>
              </a:rPr>
              <a:t>Internships</a:t>
            </a:r>
            <a:r>
              <a:rPr lang="fr-FR" dirty="0">
                <a:solidFill>
                  <a:schemeClr val="tx2"/>
                </a:solidFill>
              </a:rPr>
              <a:t> S6 &amp; S8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</a:rPr>
              <a:t>English </a:t>
            </a:r>
            <a:r>
              <a:rPr lang="fr-FR" dirty="0" err="1">
                <a:solidFill>
                  <a:schemeClr val="tx2"/>
                </a:solidFill>
              </a:rPr>
              <a:t>level</a:t>
            </a:r>
            <a:r>
              <a:rPr lang="fr-FR" dirty="0">
                <a:solidFill>
                  <a:schemeClr val="tx2"/>
                </a:solidFill>
              </a:rPr>
              <a:t> B2+ S9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2"/>
                </a:solidFill>
              </a:rPr>
              <a:t>Other</a:t>
            </a:r>
            <a:r>
              <a:rPr lang="fr-FR" dirty="0">
                <a:solidFill>
                  <a:schemeClr val="tx2"/>
                </a:solidFill>
              </a:rPr>
              <a:t> 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fr-FR" dirty="0"/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ED460F35-2642-49CA-A70E-4E25E798E8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1" r="15277"/>
          <a:stretch/>
        </p:blipFill>
        <p:spPr>
          <a:xfrm>
            <a:off x="6506597" y="2646090"/>
            <a:ext cx="2466473" cy="1411878"/>
          </a:xfrm>
          <a:prstGeom prst="rect">
            <a:avLst/>
          </a:prstGeom>
        </p:spPr>
      </p:pic>
      <p:pic>
        <p:nvPicPr>
          <p:cNvPr id="121" name="Image 4">
            <a:extLst>
              <a:ext uri="{FF2B5EF4-FFF2-40B4-BE49-F238E27FC236}">
                <a16:creationId xmlns:a16="http://schemas.microsoft.com/office/drawing/2014/main" id="{F2175A17-CDE7-4A4C-A970-2F84AB942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028" y="6060992"/>
            <a:ext cx="868444" cy="77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ZoneTexte 76">
            <a:extLst>
              <a:ext uri="{FF2B5EF4-FFF2-40B4-BE49-F238E27FC236}">
                <a16:creationId xmlns:a16="http://schemas.microsoft.com/office/drawing/2014/main" id="{4C7E2852-DD31-4AD0-8BE1-26F7F061EA86}"/>
              </a:ext>
            </a:extLst>
          </p:cNvPr>
          <p:cNvSpPr txBox="1"/>
          <p:nvPr/>
        </p:nvSpPr>
        <p:spPr>
          <a:xfrm>
            <a:off x="249078" y="5346801"/>
            <a:ext cx="8883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E-portfolios at ENSEEIHT </a:t>
            </a:r>
          </a:p>
        </p:txBody>
      </p:sp>
      <p:pic>
        <p:nvPicPr>
          <p:cNvPr id="79" name="Image 78">
            <a:extLst>
              <a:ext uri="{FF2B5EF4-FFF2-40B4-BE49-F238E27FC236}">
                <a16:creationId xmlns:a16="http://schemas.microsoft.com/office/drawing/2014/main" id="{F3FAE349-D057-4363-9A99-6F70A533BC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01" t="15164" r="77562" b="70664"/>
          <a:stretch/>
        </p:blipFill>
        <p:spPr>
          <a:xfrm>
            <a:off x="6672543" y="6050110"/>
            <a:ext cx="2405776" cy="74574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FBD9248-9C1F-4769-9335-3659A7CFF8DF}"/>
              </a:ext>
            </a:extLst>
          </p:cNvPr>
          <p:cNvSpPr txBox="1"/>
          <p:nvPr/>
        </p:nvSpPr>
        <p:spPr>
          <a:xfrm>
            <a:off x="0" y="4781470"/>
            <a:ext cx="9655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                   Launch                         </a:t>
            </a:r>
            <a:r>
              <a:rPr lang="fr-FR" sz="2400" b="1" dirty="0">
                <a:solidFill>
                  <a:schemeClr val="accent5"/>
                </a:solidFill>
              </a:rPr>
              <a:t>Upgrade</a:t>
            </a:r>
            <a:r>
              <a:rPr lang="fr-FR" sz="2400" b="1" dirty="0">
                <a:solidFill>
                  <a:schemeClr val="accent6"/>
                </a:solidFill>
              </a:rPr>
              <a:t>                        </a:t>
            </a:r>
            <a:r>
              <a:rPr lang="fr-FR" sz="2400" b="1" dirty="0">
                <a:solidFill>
                  <a:srgbClr val="00B050"/>
                </a:solidFill>
              </a:rPr>
              <a:t>Validation</a:t>
            </a:r>
            <a:r>
              <a:rPr lang="fr-FR" sz="2400" b="1" dirty="0">
                <a:solidFill>
                  <a:srgbClr val="FF0000"/>
                </a:solidFill>
              </a:rPr>
              <a:t>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048933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A9E3288-E377-4852-A150-E0F559ACE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main </a:t>
            </a:r>
            <a:r>
              <a:rPr lang="fr-FR" dirty="0" err="1"/>
              <a:t>tabs</a:t>
            </a:r>
            <a:endParaRPr lang="fr-FR" dirty="0"/>
          </a:p>
        </p:txBody>
      </p:sp>
      <p:sp>
        <p:nvSpPr>
          <p:cNvPr id="6" name="Espace réservé du contenu 1">
            <a:extLst>
              <a:ext uri="{FF2B5EF4-FFF2-40B4-BE49-F238E27FC236}">
                <a16:creationId xmlns:a16="http://schemas.microsoft.com/office/drawing/2014/main" id="{FB1FDFB0-5499-47FF-92B8-A74161924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15000"/>
              </a:lnSpc>
              <a:spcAft>
                <a:spcPts val="1000"/>
              </a:spcAft>
              <a:buNone/>
              <a:tabLst>
                <a:tab pos="457200" algn="l"/>
              </a:tabLst>
            </a:pPr>
            <a:r>
              <a:rPr lang="en-US" sz="2000" b="1" dirty="0">
                <a:solidFill>
                  <a:schemeClr val="accent2"/>
                </a:solidFill>
                <a:latin typeface="Calibri"/>
                <a:ea typeface="Calibri"/>
                <a:cs typeface="Times New Roman"/>
              </a:rPr>
              <a:t>6 tabs minimum </a:t>
            </a:r>
            <a:r>
              <a:rPr lang="en-US" sz="2000" b="1" i="1" dirty="0">
                <a:highlight>
                  <a:srgbClr val="FFFF00"/>
                </a:highlight>
                <a:latin typeface="Calibri"/>
                <a:ea typeface="Calibri"/>
                <a:cs typeface="Times New Roman"/>
              </a:rPr>
              <a:t>to be completed </a:t>
            </a:r>
            <a:r>
              <a:rPr lang="en-US" sz="2000" dirty="0">
                <a:latin typeface="Calibri"/>
                <a:ea typeface="Calibri"/>
                <a:cs typeface="Times New Roman"/>
              </a:rPr>
              <a:t>over 3 years of studies to showcase skills, projects &amp; best productions:  </a:t>
            </a: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Wingdings"/>
              <a:buChar char=""/>
              <a:tabLst>
                <a:tab pos="914400" algn="l"/>
              </a:tabLst>
            </a:pPr>
            <a:r>
              <a:rPr lang="en-US" sz="1800" dirty="0">
                <a:latin typeface="Calibri"/>
                <a:ea typeface="Calibri"/>
                <a:cs typeface="Times New Roman"/>
              </a:rPr>
              <a:t>Welcome </a:t>
            </a:r>
            <a:endParaRPr lang="fr-FR" sz="1600" dirty="0">
              <a:latin typeface="Calibri"/>
              <a:ea typeface="Calibri"/>
              <a:cs typeface="Times New Roman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Wingdings"/>
              <a:buChar char=""/>
              <a:tabLst>
                <a:tab pos="914400" algn="l"/>
              </a:tabLst>
            </a:pPr>
            <a:r>
              <a:rPr lang="en-US" sz="1800" dirty="0">
                <a:latin typeface="Calibri"/>
                <a:ea typeface="Calibri"/>
                <a:cs typeface="Times New Roman"/>
              </a:rPr>
              <a:t>Engineering course </a:t>
            </a: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Wingdings"/>
              <a:buChar char=""/>
              <a:tabLst>
                <a:tab pos="914400" algn="l"/>
              </a:tabLst>
            </a:pPr>
            <a:r>
              <a:rPr lang="en-US" sz="1800" dirty="0">
                <a:latin typeface="Calibri"/>
                <a:ea typeface="Calibri"/>
                <a:cs typeface="Times New Roman"/>
              </a:rPr>
              <a:t>International Mobility </a:t>
            </a:r>
            <a:endParaRPr lang="fr-FR" sz="1600" dirty="0">
              <a:latin typeface="Calibri"/>
              <a:ea typeface="Calibri"/>
              <a:cs typeface="Times New Roman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Wingdings"/>
              <a:buChar char=""/>
              <a:tabLst>
                <a:tab pos="914400" algn="l"/>
              </a:tabLst>
            </a:pPr>
            <a:r>
              <a:rPr lang="en-US" sz="1800" dirty="0">
                <a:latin typeface="Calibri"/>
                <a:ea typeface="Calibri"/>
                <a:cs typeface="Times New Roman"/>
              </a:rPr>
              <a:t>Sustainability &amp; Civic Engagement</a:t>
            </a:r>
            <a:endParaRPr lang="fr-FR" sz="1600" dirty="0">
              <a:latin typeface="Calibri"/>
              <a:ea typeface="Calibri"/>
              <a:cs typeface="Times New Roman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Wingdings"/>
              <a:buChar char=""/>
              <a:tabLst>
                <a:tab pos="914400" algn="l"/>
              </a:tabLst>
            </a:pPr>
            <a:r>
              <a:rPr lang="en-US" sz="1800" dirty="0">
                <a:latin typeface="Calibri"/>
                <a:ea typeface="Calibri"/>
                <a:cs typeface="Times New Roman"/>
              </a:rPr>
              <a:t>Sport &amp; other activities</a:t>
            </a:r>
            <a:endParaRPr lang="fr-FR" sz="1600" dirty="0">
              <a:latin typeface="Calibri"/>
              <a:ea typeface="Calibri"/>
              <a:cs typeface="Times New Roman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Wingdings"/>
              <a:buChar char=""/>
              <a:tabLst>
                <a:tab pos="914400" algn="l"/>
              </a:tabLst>
            </a:pPr>
            <a:r>
              <a:rPr lang="en-US" sz="1800" dirty="0">
                <a:latin typeface="Calibri"/>
                <a:ea typeface="Calibri"/>
                <a:cs typeface="Times New Roman"/>
              </a:rPr>
              <a:t>Career Development </a:t>
            </a:r>
            <a:endParaRPr lang="fr-FR" sz="1800" i="1" dirty="0">
              <a:solidFill>
                <a:srgbClr val="BFBFBF"/>
              </a:solidFill>
              <a:latin typeface="Calibri"/>
              <a:ea typeface="Calibri"/>
              <a:cs typeface="Times New Roman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Wingdings"/>
              <a:buChar char=""/>
              <a:tabLst>
                <a:tab pos="914400" algn="l"/>
              </a:tabLst>
            </a:pPr>
            <a:endParaRPr lang="fr-FR" sz="2000" dirty="0">
              <a:latin typeface="Calibri"/>
              <a:ea typeface="Calibri"/>
              <a:cs typeface="Times New Roman"/>
            </a:endParaRPr>
          </a:p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FE5935B-8C36-4394-9D01-1D82110C1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1938"/>
            <a:fld id="{57276DA7-6462-4495-965D-E91F9F2D8518}" type="slidenum">
              <a:rPr lang="fr-FR" smtClean="0">
                <a:solidFill>
                  <a:prstClr val="black"/>
                </a:solidFill>
              </a:rPr>
              <a:pPr defTabSz="911938"/>
              <a:t>41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F068C5-6CBE-4B97-B22D-7BB1AC568E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943"/>
            <a:ext cx="968196" cy="9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27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4112ADA-3E52-449C-9257-54DDC59E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Personalise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e-portfolio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9153A6E-2187-45EE-B589-234E51544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  <a:p>
            <a:r>
              <a:rPr lang="fr-FR" dirty="0" err="1"/>
              <a:t>Add</a:t>
            </a:r>
            <a:r>
              <a:rPr lang="fr-FR" dirty="0"/>
              <a:t> an </a:t>
            </a:r>
            <a:r>
              <a:rPr lang="fr-FR" dirty="0" err="1"/>
              <a:t>introductory</a:t>
            </a:r>
            <a:r>
              <a:rPr lang="fr-FR" dirty="0"/>
              <a:t> note about </a:t>
            </a:r>
            <a:r>
              <a:rPr lang="fr-FR" dirty="0" err="1"/>
              <a:t>yourself</a:t>
            </a:r>
            <a:endParaRPr lang="fr-FR" dirty="0"/>
          </a:p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on</a:t>
            </a:r>
          </a:p>
          <a:p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link</a:t>
            </a:r>
            <a:r>
              <a:rPr lang="fr-FR" dirty="0"/>
              <a:t> to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linkedIn</a:t>
            </a:r>
            <a:r>
              <a:rPr lang="fr-FR" dirty="0"/>
              <a:t> </a:t>
            </a:r>
          </a:p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CV</a:t>
            </a:r>
          </a:p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interests</a:t>
            </a:r>
            <a:r>
              <a:rPr lang="fr-FR" dirty="0"/>
              <a:t> and hobbies</a:t>
            </a:r>
          </a:p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25D60E-335D-477B-96FC-4BF5BD84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1938"/>
            <a:fld id="{57276DA7-6462-4495-965D-E91F9F2D8518}" type="slidenum">
              <a:rPr lang="fr-FR" smtClean="0">
                <a:solidFill>
                  <a:prstClr val="black"/>
                </a:solidFill>
              </a:rPr>
              <a:pPr defTabSz="911938"/>
              <a:t>42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5D381B-98F7-44B2-8C93-53FED1C269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334" y="-94268"/>
            <a:ext cx="968196" cy="9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25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299DE2A-0536-48B3-BA88-BF55DD1C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Review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e-portfolio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252A757-E68A-4514-B9BA-82F055708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Send</a:t>
            </a:r>
            <a:r>
              <a:rPr lang="fr-FR" dirty="0"/>
              <a:t> the </a:t>
            </a:r>
            <a:r>
              <a:rPr lang="fr-FR" dirty="0" err="1"/>
              <a:t>link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e-portfolio to the </a:t>
            </a:r>
            <a:r>
              <a:rPr lang="fr-FR" dirty="0" err="1"/>
              <a:t>person</a:t>
            </a:r>
            <a:r>
              <a:rPr lang="fr-FR" dirty="0"/>
              <a:t> </a:t>
            </a:r>
            <a:r>
              <a:rPr lang="fr-FR" dirty="0" err="1"/>
              <a:t>sitting</a:t>
            </a:r>
            <a:r>
              <a:rPr lang="fr-FR" dirty="0"/>
              <a:t> </a:t>
            </a:r>
            <a:r>
              <a:rPr lang="fr-FR" dirty="0" err="1"/>
              <a:t>beside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fr-FR" dirty="0"/>
          </a:p>
          <a:p>
            <a:endParaRPr lang="fr-FR" dirty="0"/>
          </a:p>
          <a:p>
            <a:r>
              <a:rPr lang="fr-FR" dirty="0"/>
              <a:t>Check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link</a:t>
            </a:r>
            <a:r>
              <a:rPr lang="fr-FR" dirty="0"/>
              <a:t> </a:t>
            </a:r>
            <a:r>
              <a:rPr lang="fr-FR" dirty="0" err="1"/>
              <a:t>works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first impression of </a:t>
            </a:r>
            <a:r>
              <a:rPr lang="fr-FR" dirty="0" err="1"/>
              <a:t>their</a:t>
            </a:r>
            <a:r>
              <a:rPr lang="fr-FR" dirty="0"/>
              <a:t> e-portfolio?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change?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62891DC-D14C-47FB-B81B-D24429EAB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1938"/>
            <a:fld id="{57276DA7-6462-4495-965D-E91F9F2D8518}" type="slidenum">
              <a:rPr lang="fr-FR" smtClean="0">
                <a:solidFill>
                  <a:prstClr val="black"/>
                </a:solidFill>
              </a:rPr>
              <a:pPr defTabSz="911938"/>
              <a:t>43</a:t>
            </a:fld>
            <a:endParaRPr lang="fr-FR" dirty="0">
              <a:solidFill>
                <a:prstClr val="black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53113B-1868-45B6-86CF-F676BB28BA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334" y="-27384"/>
            <a:ext cx="968196" cy="9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75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0C9F4C-CEF4-444F-B172-FEEC7C1F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35209"/>
            <a:ext cx="7886700" cy="1325563"/>
          </a:xfrm>
        </p:spPr>
        <p:txBody>
          <a:bodyPr/>
          <a:lstStyle/>
          <a:p>
            <a:r>
              <a:rPr lang="fr-FR" b="1" dirty="0">
                <a:solidFill>
                  <a:srgbClr val="0070C0"/>
                </a:solidFill>
              </a:rPr>
              <a:t>Bibliography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24605C-0457-4445-86DD-ACD4493B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fr-FR" dirty="0">
              <a:solidFill>
                <a:prstClr val="black">
                  <a:tint val="75000"/>
                </a:prstClr>
              </a:solidFill>
            </a:endParaRPr>
          </a:p>
          <a:p>
            <a:fld id="{66FD410E-499E-43DD-90BA-0A358BD52B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14F2F5-9059-4EF7-BBDD-37E02EAB3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230190"/>
            <a:ext cx="968196" cy="935041"/>
          </a:xfrm>
          <a:prstGeom prst="rect">
            <a:avLst/>
          </a:prstGeom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B285BDC1-C038-4EEC-B975-9534727A7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986119"/>
            <a:ext cx="8064896" cy="551963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0" dirty="0"/>
              <a:t>[1]  U.S. Bureau of Labor Statistics, “How to network to find a job,” 2023. [Online]. Available: </a:t>
            </a:r>
            <a:r>
              <a:rPr lang="en-US" sz="1600" b="0" dirty="0">
                <a:hlinkClick r:id="rId3"/>
              </a:rPr>
              <a:t>https://www.bls.gov</a:t>
            </a:r>
            <a:r>
              <a:rPr lang="en-US" sz="1600" b="0" dirty="0"/>
              <a:t>.</a:t>
            </a:r>
          </a:p>
          <a:p>
            <a:pPr marL="0" indent="0">
              <a:buNone/>
            </a:pPr>
            <a:endParaRPr lang="en-US" sz="1200" b="0" dirty="0"/>
          </a:p>
          <a:p>
            <a:pPr marL="0" indent="0">
              <a:buNone/>
            </a:pPr>
            <a:r>
              <a:rPr lang="en-US" sz="1600" b="0" dirty="0"/>
              <a:t>[2]  T. Girard, M. Pinar, and L. </a:t>
            </a:r>
            <a:r>
              <a:rPr lang="en-US" sz="1600" b="0" dirty="0" err="1"/>
              <a:t>Lysiak</a:t>
            </a:r>
            <a:r>
              <a:rPr lang="en-US" sz="1600" b="0" dirty="0"/>
              <a:t>, “Understanding student perceptions of their personal branding in higher education,” Journal of Marketing for Higher Education, 2021. </a:t>
            </a:r>
          </a:p>
          <a:p>
            <a:pPr marL="0" indent="0">
              <a:buNone/>
            </a:pPr>
            <a:endParaRPr lang="en-US" sz="1200" b="0" dirty="0"/>
          </a:p>
          <a:p>
            <a:pPr marL="0" indent="0">
              <a:buNone/>
            </a:pPr>
            <a:r>
              <a:rPr lang="en-US" sz="1600" b="0" dirty="0"/>
              <a:t>[3]  S. Sampath and P. </a:t>
            </a:r>
            <a:r>
              <a:rPr lang="en-US" sz="1600" b="0" dirty="0" err="1"/>
              <a:t>Bawa</a:t>
            </a:r>
            <a:r>
              <a:rPr lang="en-US" sz="1600" b="0" dirty="0"/>
              <a:t>, “The impact of personal branding on career success,” International Journal of Research in Management &amp; Business Studies, vol. 6, no. 3, 2019.  </a:t>
            </a:r>
          </a:p>
          <a:p>
            <a:pPr marL="0" indent="0">
              <a:buNone/>
            </a:pPr>
            <a:endParaRPr lang="en-US" sz="1200" b="0" dirty="0"/>
          </a:p>
          <a:p>
            <a:pPr marL="0" indent="0">
              <a:buNone/>
            </a:pPr>
            <a:r>
              <a:rPr lang="en-US" sz="1600" b="0" dirty="0"/>
              <a:t>[4]  C. Smith and A. Smith, “Educating students to create and manage their personal brand,” International Journal of Education and Social Science Research, vol. 5, no. 10, pp. 23–34, 2022</a:t>
            </a:r>
          </a:p>
          <a:p>
            <a:pPr marL="0" indent="0">
              <a:buNone/>
            </a:pPr>
            <a:endParaRPr lang="en-US" sz="1200" b="0" dirty="0"/>
          </a:p>
          <a:p>
            <a:pPr marL="0" indent="0">
              <a:buNone/>
            </a:pPr>
            <a:r>
              <a:rPr lang="en-US" sz="1600" b="0" dirty="0"/>
              <a:t>[5]  University of Pennsylvania Graduate Student Center, “Time to perfect your elevator pitch,” 2023. [Online]. Available: </a:t>
            </a:r>
            <a:r>
              <a:rPr lang="en-US" sz="1600" b="0" dirty="0">
                <a:hlinkClick r:id="rId4"/>
              </a:rPr>
              <a:t>https://gsc.upenn.edu/time-perfect-your-elevator-pitch</a:t>
            </a:r>
            <a:endParaRPr lang="en-US" sz="1600" b="0" dirty="0"/>
          </a:p>
          <a:p>
            <a:pPr marL="0" indent="0">
              <a:buNone/>
            </a:pPr>
            <a:r>
              <a:rPr lang="en-US" sz="1600" b="0" dirty="0"/>
              <a:t> </a:t>
            </a:r>
          </a:p>
          <a:p>
            <a:pPr marL="0" indent="0">
              <a:buNone/>
            </a:pPr>
            <a:r>
              <a:rPr lang="en-US" sz="1600" b="0" dirty="0"/>
              <a:t>[6]  Princeton University, Center for Career Development, “Developing your elevator pitch,” 2024. [Online]. Available: </a:t>
            </a:r>
            <a:r>
              <a:rPr lang="en-US" sz="1600" b="0" dirty="0">
                <a:hlinkClick r:id="rId5"/>
              </a:rPr>
              <a:t>https://careerdevelopment.princeton.edu/guides/networking/developing-your-elevator-pitch</a:t>
            </a:r>
            <a:endParaRPr lang="en-US" sz="1600" b="0" dirty="0"/>
          </a:p>
          <a:p>
            <a:pPr marL="0" indent="0">
              <a:buNone/>
            </a:pPr>
            <a:endParaRPr lang="en-US" sz="1200" b="0" dirty="0"/>
          </a:p>
          <a:p>
            <a:pPr marL="0" indent="0">
              <a:buNone/>
            </a:pPr>
            <a:r>
              <a:rPr lang="en-US" sz="1600" b="0" dirty="0"/>
              <a:t>[7]  Presentation Training Institute, “Why presentation skills are important,” 2024. [Online]. Available: </a:t>
            </a:r>
            <a:r>
              <a:rPr lang="en-US" sz="1600" b="0" dirty="0">
                <a:hlinkClick r:id="rId6"/>
              </a:rPr>
              <a:t>https://www.presentationtraininginstitute.com/presentation-skills-important-skill-set/</a:t>
            </a:r>
            <a:endParaRPr lang="en-US" sz="1600" b="0" dirty="0"/>
          </a:p>
          <a:p>
            <a:pPr marL="0" indent="0">
              <a:buNone/>
            </a:pPr>
            <a:endParaRPr lang="en-US" sz="1600" b="0" dirty="0"/>
          </a:p>
          <a:p>
            <a:pPr marL="0" indent="0">
              <a:buNone/>
            </a:pPr>
            <a:r>
              <a:rPr lang="en-US" sz="1600" b="0" dirty="0"/>
              <a:t>[8]  NTD Training Videos, “How to look good in Skype interviews – Tips &amp; Training,” YouTube, 2023. </a:t>
            </a:r>
            <a:endParaRPr lang="fr-FR" sz="1600" b="0" dirty="0"/>
          </a:p>
        </p:txBody>
      </p:sp>
    </p:spTree>
    <p:extLst>
      <p:ext uri="{BB962C8B-B14F-4D97-AF65-F5344CB8AC3E}">
        <p14:creationId xmlns:p14="http://schemas.microsoft.com/office/powerpoint/2010/main" val="1338965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327E9B63-8DAA-4443-BBC3-3BC268364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8" y="2766218"/>
            <a:ext cx="2477816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Scientific Insight: </a:t>
            </a:r>
            <a:r>
              <a:rPr lang="fr-FR" dirty="0" err="1"/>
              <a:t>Understanding</a:t>
            </a:r>
            <a:r>
              <a:rPr lang="fr-FR" dirty="0"/>
              <a:t> </a:t>
            </a:r>
            <a:r>
              <a:rPr lang="fr-FR" dirty="0" err="1"/>
              <a:t>Student</a:t>
            </a:r>
            <a:r>
              <a:rPr lang="fr-FR" dirty="0"/>
              <a:t> Perceptions of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Personal</a:t>
            </a:r>
            <a:r>
              <a:rPr lang="fr-FR" dirty="0"/>
              <a:t> </a:t>
            </a:r>
            <a:r>
              <a:rPr lang="fr-FR" dirty="0" err="1"/>
              <a:t>Branding</a:t>
            </a:r>
            <a:r>
              <a:rPr lang="fr-FR" dirty="0"/>
              <a:t> in </a:t>
            </a:r>
            <a:r>
              <a:rPr lang="fr-FR" dirty="0" err="1"/>
              <a:t>Higher</a:t>
            </a:r>
            <a:r>
              <a:rPr lang="fr-FR" dirty="0"/>
              <a:t> Education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C593047-2326-4B8D-A075-C75E01F23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D410E-499E-43DD-90BA-0A358BD52B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Image 8">
            <a:hlinkClick r:id="rId2"/>
            <a:extLst>
              <a:ext uri="{FF2B5EF4-FFF2-40B4-BE49-F238E27FC236}">
                <a16:creationId xmlns:a16="http://schemas.microsoft.com/office/drawing/2014/main" id="{A99116AF-1882-4F94-A607-5E568E600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382352"/>
            <a:ext cx="5566349" cy="60932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2C65B2A-2CE1-4B7F-AD7E-A2636EE36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6313723"/>
            <a:ext cx="17145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7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BCB5FFB-28AE-4CA6-9364-B95EF3AD4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D410E-499E-43DD-90BA-0A358BD52B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971600" y="465262"/>
            <a:ext cx="8547298" cy="720080"/>
          </a:xfrm>
        </p:spPr>
        <p:txBody>
          <a:bodyPr>
            <a:normAutofit fontScale="90000"/>
          </a:bodyPr>
          <a:lstStyle/>
          <a:p>
            <a:r>
              <a:rPr lang="fr-FR" sz="3200" b="1" dirty="0">
                <a:solidFill>
                  <a:schemeClr val="accent3"/>
                </a:solidFill>
              </a:rPr>
              <a:t>CAM L3 – Module 1 – Marketing</a:t>
            </a:r>
            <a:br>
              <a:rPr lang="fr-FR" sz="3200" dirty="0">
                <a:solidFill>
                  <a:schemeClr val="accent3"/>
                </a:solidFill>
              </a:rPr>
            </a:br>
            <a:r>
              <a:rPr lang="fr-FR" sz="3200" b="1" dirty="0" err="1">
                <a:solidFill>
                  <a:schemeClr val="accent4"/>
                </a:solidFill>
              </a:rPr>
              <a:t>Evaluated</a:t>
            </a:r>
            <a:r>
              <a:rPr lang="fr-FR" sz="3200" dirty="0">
                <a:solidFill>
                  <a:schemeClr val="accent3"/>
                </a:solidFill>
              </a:rPr>
              <a:t> </a:t>
            </a:r>
            <a:r>
              <a:rPr lang="fr-FR" sz="3200" b="1" dirty="0" err="1">
                <a:solidFill>
                  <a:schemeClr val="accent4"/>
                </a:solidFill>
              </a:rPr>
              <a:t>deliverables</a:t>
            </a:r>
            <a:r>
              <a:rPr lang="fr-FR" sz="3200" b="1" dirty="0">
                <a:solidFill>
                  <a:schemeClr val="accent4"/>
                </a:solidFill>
              </a:rPr>
              <a:t> to </a:t>
            </a:r>
            <a:r>
              <a:rPr lang="fr-FR" sz="3200" b="1" dirty="0" err="1">
                <a:solidFill>
                  <a:schemeClr val="accent4"/>
                </a:solidFill>
              </a:rPr>
              <a:t>submit</a:t>
            </a:r>
            <a:r>
              <a:rPr lang="fr-FR" sz="3200" b="1" dirty="0">
                <a:solidFill>
                  <a:schemeClr val="accent4"/>
                </a:solidFill>
              </a:rPr>
              <a:t> </a:t>
            </a:r>
            <a:br>
              <a:rPr lang="fr-FR" sz="3200" b="1" dirty="0">
                <a:solidFill>
                  <a:schemeClr val="accent4"/>
                </a:solidFill>
              </a:rPr>
            </a:br>
            <a:r>
              <a:rPr lang="fr-FR" sz="3200" b="1" dirty="0">
                <a:solidFill>
                  <a:schemeClr val="accent4"/>
                </a:solidFill>
              </a:rPr>
              <a:t>at the end of </a:t>
            </a:r>
            <a:r>
              <a:rPr lang="fr-FR" sz="3200" b="1" dirty="0" err="1">
                <a:solidFill>
                  <a:schemeClr val="accent4"/>
                </a:solidFill>
              </a:rPr>
              <a:t>this</a:t>
            </a:r>
            <a:r>
              <a:rPr lang="fr-FR" sz="3200" b="1" dirty="0">
                <a:solidFill>
                  <a:schemeClr val="accent4"/>
                </a:solidFill>
              </a:rPr>
              <a:t> module </a:t>
            </a:r>
            <a:r>
              <a:rPr lang="fr-FR" sz="320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354960"/>
            <a:ext cx="9135400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/>
            <a:endParaRPr lang="en-US" sz="2400" b="1" dirty="0">
              <a:solidFill>
                <a:schemeClr val="accent4"/>
              </a:solidFill>
            </a:endParaRPr>
          </a:p>
          <a:p>
            <a:pPr marL="914400" lvl="3"/>
            <a:r>
              <a:rPr lang="en-US" sz="2400" dirty="0"/>
              <a:t>Upload to Moodle at the end of this module (date to be confirmed) your </a:t>
            </a:r>
            <a:r>
              <a:rPr lang="en-US" sz="2400" b="1" dirty="0" err="1">
                <a:solidFill>
                  <a:schemeClr val="accent4"/>
                </a:solidFill>
              </a:rPr>
              <a:t>ePortfolio</a:t>
            </a:r>
            <a:r>
              <a:rPr lang="en-US" sz="2400" dirty="0"/>
              <a:t> or paper portfolio including a </a:t>
            </a:r>
            <a:r>
              <a:rPr lang="en-US" sz="2400" b="1" dirty="0"/>
              <a:t>CAREER PROJECT section</a:t>
            </a:r>
            <a:r>
              <a:rPr lang="en-US" sz="2400" dirty="0"/>
              <a:t> containing your</a:t>
            </a:r>
          </a:p>
          <a:p>
            <a:pPr marL="1714500" lvl="4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4"/>
                </a:solidFill>
              </a:rPr>
              <a:t>CVs </a:t>
            </a:r>
            <a:r>
              <a:rPr lang="en-US" sz="2400" dirty="0"/>
              <a:t>in English &amp; in French</a:t>
            </a:r>
          </a:p>
          <a:p>
            <a:pPr marL="1714500" lvl="4" indent="-342900">
              <a:buFont typeface="Wingdings" panose="05000000000000000000" pitchFamily="2" charset="2"/>
              <a:buChar char="q"/>
            </a:pPr>
            <a:r>
              <a:rPr lang="en-US" sz="2400" b="1" i="1" dirty="0">
                <a:solidFill>
                  <a:schemeClr val="accent4"/>
                </a:solidFill>
              </a:rPr>
              <a:t>LinkedIn*</a:t>
            </a:r>
            <a:r>
              <a:rPr lang="en-US" sz="2400" b="1" dirty="0">
                <a:solidFill>
                  <a:schemeClr val="accent4"/>
                </a:solidFill>
              </a:rPr>
              <a:t> </a:t>
            </a:r>
            <a:r>
              <a:rPr lang="en-US" sz="2400" dirty="0"/>
              <a:t>in English &amp; in French (</a:t>
            </a:r>
            <a:r>
              <a:rPr lang="en-US" sz="2400" b="1" dirty="0">
                <a:solidFill>
                  <a:schemeClr val="accent4"/>
                </a:solidFill>
              </a:rPr>
              <a:t>*</a:t>
            </a:r>
            <a:r>
              <a:rPr lang="en-US" sz="2400" dirty="0"/>
              <a:t>highly recommended but </a:t>
            </a:r>
            <a:r>
              <a:rPr lang="en-US" sz="2400" u="sng" dirty="0"/>
              <a:t>optional</a:t>
            </a:r>
            <a:r>
              <a:rPr lang="en-US" sz="2400" dirty="0"/>
              <a:t>)</a:t>
            </a:r>
          </a:p>
          <a:p>
            <a:pPr marL="1714500" lvl="4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4"/>
                </a:solidFill>
              </a:rPr>
              <a:t>Elevator pitch video </a:t>
            </a:r>
            <a:r>
              <a:rPr lang="en-US" sz="2400" dirty="0"/>
              <a:t>– 2-3 minute </a:t>
            </a:r>
            <a:r>
              <a:rPr lang="en-US" sz="2400" dirty="0">
                <a:highlight>
                  <a:srgbClr val="FFFF00"/>
                </a:highlight>
              </a:rPr>
              <a:t>high agency</a:t>
            </a:r>
            <a:r>
              <a:rPr lang="en-US" sz="2400" i="1" dirty="0"/>
              <a:t> Unique Value Proposal</a:t>
            </a:r>
            <a:r>
              <a:rPr lang="en-US" sz="2400" dirty="0"/>
              <a:t> in English with </a:t>
            </a:r>
          </a:p>
          <a:p>
            <a:pPr marL="2171700" lvl="5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a clear structure </a:t>
            </a:r>
            <a:r>
              <a:rPr lang="en-US" sz="2400" dirty="0"/>
              <a:t>: present + (very brief) past + future </a:t>
            </a:r>
          </a:p>
          <a:p>
            <a:pPr marL="2171700" lvl="5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3 role model profiles</a:t>
            </a:r>
            <a:r>
              <a:rPr lang="en-US" sz="2400" dirty="0"/>
              <a:t> analyzed (via LinkedIn, </a:t>
            </a:r>
            <a:r>
              <a:rPr lang="en-US" sz="2400" i="1" dirty="0"/>
              <a:t>My Job Glasses, </a:t>
            </a:r>
            <a:r>
              <a:rPr lang="en-US" sz="2400" dirty="0"/>
              <a:t>alumni interviews or other means)</a:t>
            </a:r>
          </a:p>
          <a:p>
            <a:pPr marL="2171700" lvl="5" indent="-342900">
              <a:buFont typeface="Wingdings" panose="05000000000000000000" pitchFamily="2" charset="2"/>
              <a:buChar char="ü"/>
            </a:pPr>
            <a:r>
              <a:rPr lang="en-US" sz="2400" b="1" dirty="0"/>
              <a:t>3 potential international mobility projects </a:t>
            </a:r>
            <a:r>
              <a:rPr lang="en-US" sz="2400" dirty="0"/>
              <a:t>aligned with your career objectives</a:t>
            </a:r>
          </a:p>
          <a:p>
            <a:pPr marL="914400" lvl="3"/>
            <a:endParaRPr lang="en-US" sz="2000" dirty="0"/>
          </a:p>
          <a:p>
            <a:pPr marL="1828800" lvl="5"/>
            <a:endParaRPr lang="en-US" sz="2000" dirty="0">
              <a:solidFill>
                <a:srgbClr val="293723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996F68A-172B-4112-821D-00F4634889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0" r="18450"/>
          <a:stretch/>
        </p:blipFill>
        <p:spPr>
          <a:xfrm>
            <a:off x="7191169" y="0"/>
            <a:ext cx="1911670" cy="165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84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79648339-CF84-49B7-8231-7A048E79F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654080"/>
            <a:ext cx="4752527" cy="3935159"/>
          </a:xfr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F9F4FE-220F-40D7-B8CC-05572B8DF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D410E-499E-43DD-90BA-0A358BD52B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62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AAF8ACC-0C34-C9F3-D702-3B5D66B30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84FE6-5227-4A54-A933-C1895E11FF19}" type="slidenum">
              <a:rPr lang="fr-FR" smtClean="0"/>
              <a:t>8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817BE44-DA52-FF01-7521-7658D0B384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3888" y="2708920"/>
            <a:ext cx="4474178" cy="1508125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Part 1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 err="1">
                <a:solidFill>
                  <a:schemeClr val="bg1"/>
                </a:solidFill>
              </a:rPr>
              <a:t>Prepare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your</a:t>
            </a:r>
            <a:r>
              <a:rPr lang="fr-FR" dirty="0">
                <a:solidFill>
                  <a:schemeClr val="bg1"/>
                </a:solidFill>
              </a:rPr>
              <a:t> pitch</a:t>
            </a:r>
          </a:p>
        </p:txBody>
      </p:sp>
    </p:spTree>
    <p:extLst>
      <p:ext uri="{BB962C8B-B14F-4D97-AF65-F5344CB8AC3E}">
        <p14:creationId xmlns:p14="http://schemas.microsoft.com/office/powerpoint/2010/main" val="3601090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AD8D06D-3D27-407C-AADB-7D5119ED8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have one chance to make a great first impression!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50B42F7D-5E7F-4883-A61A-E8896A6EB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15000"/>
              </a:lnSpc>
              <a:spcBef>
                <a:spcPts val="1230"/>
              </a:spcBef>
              <a:spcAft>
                <a:spcPts val="200"/>
              </a:spcAft>
              <a:buNone/>
            </a:pPr>
            <a:r>
              <a:rPr lang="fr-FR" sz="1800" b="1" dirty="0" err="1">
                <a:effectLst/>
                <a:ea typeface="Avenir"/>
                <a:cs typeface="Avenir"/>
              </a:rPr>
              <a:t>Why</a:t>
            </a:r>
            <a:r>
              <a:rPr lang="fr-FR" sz="1800" b="1" dirty="0">
                <a:effectLst/>
                <a:ea typeface="Avenir"/>
                <a:cs typeface="Avenir"/>
              </a:rPr>
              <a:t> </a:t>
            </a:r>
            <a:r>
              <a:rPr lang="fr-FR" sz="1800" b="1" dirty="0" err="1">
                <a:effectLst/>
                <a:ea typeface="Avenir"/>
                <a:cs typeface="Avenir"/>
              </a:rPr>
              <a:t>Your</a:t>
            </a:r>
            <a:r>
              <a:rPr lang="fr-FR" sz="1800" b="1" dirty="0">
                <a:effectLst/>
                <a:ea typeface="Avenir"/>
                <a:cs typeface="Avenir"/>
              </a:rPr>
              <a:t> Pitch Is Important?</a:t>
            </a:r>
            <a:endParaRPr lang="fr-FR" sz="1800" b="1" dirty="0">
              <a:effectLst/>
            </a:endParaRPr>
          </a:p>
          <a:p>
            <a:pPr marL="0" indent="0" algn="just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fr-FR" sz="1800" b="0" dirty="0" err="1">
                <a:effectLst/>
                <a:ea typeface="Avenir"/>
                <a:cs typeface="Avenir"/>
              </a:rPr>
              <a:t>According</a:t>
            </a:r>
            <a:r>
              <a:rPr lang="fr-FR" sz="1800" b="0" dirty="0">
                <a:effectLst/>
                <a:ea typeface="Avenir"/>
                <a:cs typeface="Avenir"/>
              </a:rPr>
              <a:t> to the U.S. Bureau of Labor </a:t>
            </a:r>
            <a:r>
              <a:rPr lang="fr-FR" sz="1800" b="0" dirty="0" err="1">
                <a:effectLst/>
                <a:ea typeface="Avenir"/>
                <a:cs typeface="Avenir"/>
              </a:rPr>
              <a:t>Statistics</a:t>
            </a:r>
            <a:r>
              <a:rPr lang="fr-FR" sz="1800" b="0" dirty="0">
                <a:effectLst/>
                <a:ea typeface="Avenir"/>
                <a:cs typeface="Avenir"/>
              </a:rPr>
              <a:t>, 70% of all jobs are </a:t>
            </a:r>
            <a:r>
              <a:rPr lang="fr-FR" sz="1800" b="0" dirty="0" err="1">
                <a:effectLst/>
                <a:ea typeface="Avenir"/>
                <a:cs typeface="Avenir"/>
              </a:rPr>
              <a:t>found</a:t>
            </a:r>
            <a:r>
              <a:rPr lang="fr-FR" sz="1800" b="0" dirty="0">
                <a:effectLst/>
                <a:ea typeface="Avenir"/>
                <a:cs typeface="Avenir"/>
              </a:rPr>
              <a:t> </a:t>
            </a:r>
            <a:r>
              <a:rPr lang="fr-FR" sz="1800" b="0" dirty="0" err="1">
                <a:effectLst/>
                <a:ea typeface="Avenir"/>
                <a:cs typeface="Avenir"/>
              </a:rPr>
              <a:t>through</a:t>
            </a:r>
            <a:r>
              <a:rPr lang="fr-FR" sz="1800" b="0" dirty="0">
                <a:effectLst/>
                <a:ea typeface="Avenir"/>
                <a:cs typeface="Avenir"/>
              </a:rPr>
              <a:t> networking. </a:t>
            </a:r>
            <a:r>
              <a:rPr lang="fr-FR" sz="1800" dirty="0">
                <a:effectLst/>
                <a:ea typeface="Avenir"/>
                <a:cs typeface="Avenir"/>
              </a:rPr>
              <a:t>By </a:t>
            </a:r>
            <a:r>
              <a:rPr lang="fr-FR" sz="1800" dirty="0" err="1">
                <a:effectLst/>
                <a:ea typeface="Avenir"/>
                <a:cs typeface="Avenir"/>
              </a:rPr>
              <a:t>engaging</a:t>
            </a:r>
            <a:r>
              <a:rPr lang="fr-FR" sz="1800" dirty="0">
                <a:effectLst/>
                <a:ea typeface="Avenir"/>
                <a:cs typeface="Avenir"/>
              </a:rPr>
              <a:t> in networking </a:t>
            </a:r>
            <a:r>
              <a:rPr lang="fr-FR" sz="1800" dirty="0" err="1">
                <a:effectLst/>
                <a:ea typeface="Avenir"/>
                <a:cs typeface="Avenir"/>
              </a:rPr>
              <a:t>activities</a:t>
            </a:r>
            <a:r>
              <a:rPr lang="fr-FR" sz="1800" dirty="0">
                <a:effectLst/>
                <a:ea typeface="Avenir"/>
                <a:cs typeface="Avenir"/>
              </a:rPr>
              <a:t>, </a:t>
            </a:r>
            <a:r>
              <a:rPr lang="fr-FR" sz="1800" dirty="0" err="1">
                <a:effectLst/>
                <a:ea typeface="Avenir"/>
                <a:cs typeface="Avenir"/>
              </a:rPr>
              <a:t>it</a:t>
            </a:r>
            <a:r>
              <a:rPr lang="fr-FR" sz="1800" dirty="0">
                <a:effectLst/>
                <a:ea typeface="Avenir"/>
                <a:cs typeface="Avenir"/>
              </a:rPr>
              <a:t> </a:t>
            </a:r>
            <a:r>
              <a:rPr lang="fr-FR" sz="1800" dirty="0" err="1">
                <a:effectLst/>
                <a:ea typeface="Avenir"/>
                <a:cs typeface="Avenir"/>
              </a:rPr>
              <a:t>allows</a:t>
            </a:r>
            <a:r>
              <a:rPr lang="fr-FR" sz="1800" dirty="0">
                <a:effectLst/>
                <a:ea typeface="Avenir"/>
                <a:cs typeface="Avenir"/>
              </a:rPr>
              <a:t> </a:t>
            </a:r>
            <a:r>
              <a:rPr lang="fr-FR" sz="1800" dirty="0" err="1">
                <a:effectLst/>
                <a:ea typeface="Avenir"/>
                <a:cs typeface="Avenir"/>
              </a:rPr>
              <a:t>you</a:t>
            </a:r>
            <a:r>
              <a:rPr lang="fr-FR" sz="1800" dirty="0">
                <a:effectLst/>
                <a:ea typeface="Avenir"/>
                <a:cs typeface="Avenir"/>
              </a:rPr>
              <a:t> to </a:t>
            </a:r>
            <a:r>
              <a:rPr lang="fr-FR" sz="1800" dirty="0" err="1">
                <a:effectLst/>
                <a:ea typeface="Avenir"/>
                <a:cs typeface="Avenir"/>
              </a:rPr>
              <a:t>raise</a:t>
            </a:r>
            <a:r>
              <a:rPr lang="fr-FR" sz="1800" dirty="0">
                <a:effectLst/>
                <a:ea typeface="Avenir"/>
                <a:cs typeface="Avenir"/>
              </a:rPr>
              <a:t> </a:t>
            </a:r>
            <a:r>
              <a:rPr lang="fr-FR" sz="1800" dirty="0" err="1">
                <a:effectLst/>
                <a:ea typeface="Avenir"/>
                <a:cs typeface="Avenir"/>
              </a:rPr>
              <a:t>awareness</a:t>
            </a:r>
            <a:r>
              <a:rPr lang="fr-FR" sz="1800" dirty="0">
                <a:effectLst/>
                <a:ea typeface="Avenir"/>
                <a:cs typeface="Avenir"/>
              </a:rPr>
              <a:t> of “</a:t>
            </a:r>
            <a:r>
              <a:rPr lang="fr-FR" sz="1800" dirty="0" err="1">
                <a:effectLst/>
                <a:ea typeface="Avenir"/>
                <a:cs typeface="Avenir"/>
              </a:rPr>
              <a:t>your</a:t>
            </a:r>
            <a:r>
              <a:rPr lang="fr-FR" sz="1800" dirty="0">
                <a:effectLst/>
                <a:ea typeface="Avenir"/>
                <a:cs typeface="Avenir"/>
              </a:rPr>
              <a:t> </a:t>
            </a:r>
            <a:r>
              <a:rPr lang="fr-FR" sz="1800" dirty="0" err="1">
                <a:effectLst/>
                <a:ea typeface="Avenir"/>
                <a:cs typeface="Avenir"/>
              </a:rPr>
              <a:t>personal</a:t>
            </a:r>
            <a:r>
              <a:rPr lang="fr-FR" sz="1800" dirty="0">
                <a:effectLst/>
                <a:ea typeface="Avenir"/>
                <a:cs typeface="Avenir"/>
              </a:rPr>
              <a:t> brand” by meeting </a:t>
            </a:r>
            <a:r>
              <a:rPr lang="fr-FR" sz="1800" dirty="0" err="1">
                <a:effectLst/>
                <a:ea typeface="Avenir"/>
                <a:cs typeface="Avenir"/>
              </a:rPr>
              <a:t>other</a:t>
            </a:r>
            <a:r>
              <a:rPr lang="fr-FR" sz="1800" dirty="0">
                <a:effectLst/>
                <a:ea typeface="Avenir"/>
                <a:cs typeface="Avenir"/>
              </a:rPr>
              <a:t> </a:t>
            </a:r>
            <a:r>
              <a:rPr lang="fr-FR" sz="1800" dirty="0" err="1">
                <a:effectLst/>
                <a:ea typeface="Avenir"/>
                <a:cs typeface="Avenir"/>
              </a:rPr>
              <a:t>professionals</a:t>
            </a:r>
            <a:r>
              <a:rPr lang="fr-FR" sz="1800" dirty="0">
                <a:effectLst/>
                <a:ea typeface="Avenir"/>
                <a:cs typeface="Avenir"/>
              </a:rPr>
              <a:t> and sharing </a:t>
            </a:r>
            <a:r>
              <a:rPr lang="fr-FR" sz="1800" dirty="0" err="1">
                <a:effectLst/>
                <a:ea typeface="Avenir"/>
                <a:cs typeface="Avenir"/>
              </a:rPr>
              <a:t>your</a:t>
            </a:r>
            <a:r>
              <a:rPr lang="fr-FR" sz="1800" dirty="0">
                <a:effectLst/>
                <a:ea typeface="Avenir"/>
                <a:cs typeface="Avenir"/>
              </a:rPr>
              <a:t> ABILITIES, SKILLS and BACKGROUND. In </a:t>
            </a:r>
            <a:r>
              <a:rPr lang="fr-FR" sz="1800" dirty="0" err="1">
                <a:effectLst/>
                <a:ea typeface="Avenir"/>
                <a:cs typeface="Avenir"/>
              </a:rPr>
              <a:t>turn</a:t>
            </a:r>
            <a:r>
              <a:rPr lang="fr-FR" sz="1800" dirty="0">
                <a:effectLst/>
                <a:ea typeface="Avenir"/>
                <a:cs typeface="Avenir"/>
              </a:rPr>
              <a:t> </a:t>
            </a:r>
            <a:r>
              <a:rPr lang="fr-FR" sz="1800" dirty="0" err="1">
                <a:effectLst/>
                <a:ea typeface="Avenir"/>
                <a:cs typeface="Avenir"/>
              </a:rPr>
              <a:t>when</a:t>
            </a:r>
            <a:r>
              <a:rPr lang="fr-FR" sz="1800" dirty="0">
                <a:effectLst/>
                <a:ea typeface="Avenir"/>
                <a:cs typeface="Avenir"/>
              </a:rPr>
              <a:t> people in </a:t>
            </a:r>
            <a:r>
              <a:rPr lang="fr-FR" sz="1800" dirty="0" err="1">
                <a:effectLst/>
                <a:ea typeface="Avenir"/>
                <a:cs typeface="Avenir"/>
              </a:rPr>
              <a:t>your</a:t>
            </a:r>
            <a:r>
              <a:rPr lang="fr-FR" sz="1800" dirty="0">
                <a:effectLst/>
                <a:ea typeface="Avenir"/>
                <a:cs typeface="Avenir"/>
              </a:rPr>
              <a:t> network </a:t>
            </a:r>
            <a:r>
              <a:rPr lang="fr-FR" sz="1800" dirty="0" err="1">
                <a:effectLst/>
                <a:ea typeface="Avenir"/>
                <a:cs typeface="Avenir"/>
              </a:rPr>
              <a:t>hear</a:t>
            </a:r>
            <a:r>
              <a:rPr lang="fr-FR" sz="1800" dirty="0">
                <a:effectLst/>
                <a:ea typeface="Avenir"/>
                <a:cs typeface="Avenir"/>
              </a:rPr>
              <a:t> about </a:t>
            </a:r>
            <a:r>
              <a:rPr lang="fr-FR" sz="1800" dirty="0" err="1">
                <a:effectLst/>
                <a:ea typeface="Avenir"/>
                <a:cs typeface="Avenir"/>
              </a:rPr>
              <a:t>potential</a:t>
            </a:r>
            <a:r>
              <a:rPr lang="fr-FR" sz="1800" dirty="0">
                <a:effectLst/>
                <a:ea typeface="Avenir"/>
                <a:cs typeface="Avenir"/>
              </a:rPr>
              <a:t> </a:t>
            </a:r>
            <a:r>
              <a:rPr lang="fr-FR" sz="1800" dirty="0" err="1">
                <a:effectLst/>
                <a:ea typeface="Avenir"/>
                <a:cs typeface="Avenir"/>
              </a:rPr>
              <a:t>opportunities</a:t>
            </a:r>
            <a:r>
              <a:rPr lang="fr-FR" sz="1800" dirty="0">
                <a:effectLst/>
                <a:ea typeface="Avenir"/>
                <a:cs typeface="Avenir"/>
              </a:rPr>
              <a:t>, </a:t>
            </a:r>
            <a:r>
              <a:rPr lang="fr-FR" sz="1800" dirty="0" err="1">
                <a:effectLst/>
                <a:ea typeface="Avenir"/>
                <a:cs typeface="Avenir"/>
              </a:rPr>
              <a:t>they</a:t>
            </a:r>
            <a:r>
              <a:rPr lang="fr-FR" sz="1800" dirty="0">
                <a:effectLst/>
                <a:ea typeface="Avenir"/>
                <a:cs typeface="Avenir"/>
              </a:rPr>
              <a:t> can </a:t>
            </a:r>
            <a:r>
              <a:rPr lang="fr-FR" sz="1800" dirty="0" err="1">
                <a:effectLst/>
                <a:ea typeface="Avenir"/>
                <a:cs typeface="Avenir"/>
              </a:rPr>
              <a:t>immediately</a:t>
            </a:r>
            <a:r>
              <a:rPr lang="fr-FR" sz="1800" dirty="0">
                <a:effectLst/>
                <a:ea typeface="Avenir"/>
                <a:cs typeface="Avenir"/>
              </a:rPr>
              <a:t> </a:t>
            </a:r>
            <a:r>
              <a:rPr lang="fr-FR" sz="1800" dirty="0" err="1">
                <a:effectLst/>
                <a:ea typeface="Avenir"/>
                <a:cs typeface="Avenir"/>
              </a:rPr>
              <a:t>think</a:t>
            </a:r>
            <a:r>
              <a:rPr lang="fr-FR" sz="1800" dirty="0">
                <a:effectLst/>
                <a:ea typeface="Avenir"/>
                <a:cs typeface="Avenir"/>
              </a:rPr>
              <a:t> of </a:t>
            </a:r>
            <a:r>
              <a:rPr lang="fr-FR" sz="1800" dirty="0" err="1">
                <a:effectLst/>
                <a:ea typeface="Avenir"/>
                <a:cs typeface="Avenir"/>
              </a:rPr>
              <a:t>you</a:t>
            </a:r>
            <a:r>
              <a:rPr lang="fr-FR" sz="1800" dirty="0">
                <a:effectLst/>
                <a:ea typeface="Avenir"/>
                <a:cs typeface="Avenir"/>
              </a:rPr>
              <a:t>.</a:t>
            </a:r>
            <a:endParaRPr lang="fr-FR" sz="1800" dirty="0">
              <a:effectLst/>
              <a:ea typeface="Arial" panose="020B0604020202020204" pitchFamily="34" charset="0"/>
            </a:endParaRPr>
          </a:p>
          <a:p>
            <a:pPr marL="0" indent="0" algn="just">
              <a:lnSpc>
                <a:spcPct val="115000"/>
              </a:lnSpc>
              <a:spcBef>
                <a:spcPts val="1230"/>
              </a:spcBef>
              <a:spcAft>
                <a:spcPts val="200"/>
              </a:spcAft>
              <a:buNone/>
            </a:pPr>
            <a:r>
              <a:rPr lang="fr-FR" sz="1800" b="1" dirty="0" err="1">
                <a:effectLst/>
                <a:ea typeface="Avenir"/>
                <a:cs typeface="Avenir"/>
              </a:rPr>
              <a:t>What</a:t>
            </a:r>
            <a:r>
              <a:rPr lang="fr-FR" sz="1800" b="1" dirty="0">
                <a:effectLst/>
                <a:ea typeface="Avenir"/>
                <a:cs typeface="Avenir"/>
              </a:rPr>
              <a:t> Is An </a:t>
            </a:r>
            <a:r>
              <a:rPr lang="fr-FR" sz="1800" b="1" dirty="0" err="1">
                <a:effectLst/>
                <a:ea typeface="Avenir"/>
                <a:cs typeface="Avenir"/>
              </a:rPr>
              <a:t>Elevator</a:t>
            </a:r>
            <a:r>
              <a:rPr lang="fr-FR" sz="1800" b="1" dirty="0">
                <a:effectLst/>
                <a:ea typeface="Avenir"/>
                <a:cs typeface="Avenir"/>
              </a:rPr>
              <a:t> Pitch?  </a:t>
            </a:r>
            <a:endParaRPr lang="fr-FR" sz="1800" b="1" dirty="0">
              <a:effectLst/>
            </a:endParaRPr>
          </a:p>
          <a:p>
            <a:pPr marL="0" lvl="0" indent="0" algn="just">
              <a:lnSpc>
                <a:spcPct val="115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lang="fr-FR" sz="1800" u="none" strike="noStrike" dirty="0">
              <a:solidFill>
                <a:srgbClr val="000000"/>
              </a:solidFill>
              <a:effectLst/>
              <a:ea typeface="Avenir"/>
              <a:cs typeface="Avenir"/>
            </a:endParaRPr>
          </a:p>
          <a:p>
            <a:pPr lvl="0" algn="just">
              <a:lnSpc>
                <a:spcPct val="115000"/>
              </a:lnSpc>
              <a:spcBef>
                <a:spcPts val="3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800" u="none" strike="noStrike" dirty="0">
                <a:solidFill>
                  <a:srgbClr val="000000"/>
                </a:solidFill>
                <a:effectLst/>
                <a:ea typeface="Avenir"/>
                <a:cs typeface="Avenir"/>
              </a:rPr>
              <a:t> Short (30-60 second till 3 minutes) </a:t>
            </a:r>
            <a:r>
              <a:rPr lang="fr-FR" sz="1800" u="none" strike="noStrike" dirty="0" err="1">
                <a:solidFill>
                  <a:srgbClr val="000000"/>
                </a:solidFill>
                <a:effectLst/>
                <a:ea typeface="Avenir"/>
                <a:cs typeface="Avenir"/>
              </a:rPr>
              <a:t>professional</a:t>
            </a:r>
            <a:r>
              <a:rPr lang="fr-FR" sz="1800" u="none" strike="noStrike" dirty="0">
                <a:solidFill>
                  <a:srgbClr val="000000"/>
                </a:solidFill>
                <a:effectLst/>
                <a:ea typeface="Avenir"/>
                <a:cs typeface="Avenir"/>
              </a:rPr>
              <a:t> introduction about </a:t>
            </a:r>
            <a:r>
              <a:rPr lang="fr-FR" sz="1800" u="none" strike="noStrike" dirty="0" err="1">
                <a:solidFill>
                  <a:srgbClr val="000000"/>
                </a:solidFill>
                <a:effectLst/>
                <a:ea typeface="Avenir"/>
                <a:cs typeface="Avenir"/>
              </a:rPr>
              <a:t>yourself</a:t>
            </a:r>
            <a:r>
              <a:rPr lang="fr-FR" sz="1800" u="none" strike="noStrike" dirty="0">
                <a:solidFill>
                  <a:srgbClr val="000000"/>
                </a:solidFill>
                <a:effectLst/>
                <a:ea typeface="Avenir"/>
                <a:cs typeface="Avenir"/>
              </a:rPr>
              <a:t> </a:t>
            </a:r>
            <a:endParaRPr lang="fr-FR" sz="1800" u="none" strike="noStrike" dirty="0">
              <a:effectLst/>
              <a:ea typeface="Arial" panose="020B0604020202020204" pitchFamily="34" charset="0"/>
            </a:endParaRPr>
          </a:p>
          <a:p>
            <a:pPr lvl="0" algn="just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fr-FR" sz="1800" u="none" strike="noStrike" dirty="0">
                <a:solidFill>
                  <a:srgbClr val="000000"/>
                </a:solidFill>
                <a:effectLst/>
                <a:ea typeface="Avenir"/>
                <a:cs typeface="Avenir"/>
              </a:rPr>
              <a:t> Great </a:t>
            </a:r>
            <a:r>
              <a:rPr lang="fr-FR" sz="1800" u="none" strike="noStrike" dirty="0" err="1">
                <a:solidFill>
                  <a:srgbClr val="000000"/>
                </a:solidFill>
                <a:effectLst/>
                <a:ea typeface="Avenir"/>
                <a:cs typeface="Avenir"/>
              </a:rPr>
              <a:t>way</a:t>
            </a:r>
            <a:r>
              <a:rPr lang="fr-FR" sz="1800" u="none" strike="noStrike" dirty="0">
                <a:solidFill>
                  <a:srgbClr val="000000"/>
                </a:solidFill>
                <a:effectLst/>
                <a:ea typeface="Avenir"/>
                <a:cs typeface="Avenir"/>
              </a:rPr>
              <a:t> to start a conversation </a:t>
            </a:r>
            <a:r>
              <a:rPr lang="fr-FR" sz="1800" u="none" strike="noStrike" dirty="0" err="1">
                <a:solidFill>
                  <a:srgbClr val="000000"/>
                </a:solidFill>
                <a:effectLst/>
                <a:ea typeface="Avenir"/>
                <a:cs typeface="Avenir"/>
              </a:rPr>
              <a:t>with</a:t>
            </a:r>
            <a:r>
              <a:rPr lang="fr-FR" sz="1800" u="none" strike="noStrike" dirty="0">
                <a:solidFill>
                  <a:srgbClr val="000000"/>
                </a:solidFill>
                <a:effectLst/>
                <a:ea typeface="Avenir"/>
                <a:cs typeface="Avenir"/>
              </a:rPr>
              <a:t> a </a:t>
            </a:r>
            <a:r>
              <a:rPr lang="fr-FR" sz="1800" u="none" strike="noStrike" dirty="0" err="1">
                <a:solidFill>
                  <a:srgbClr val="000000"/>
                </a:solidFill>
                <a:effectLst/>
                <a:ea typeface="Avenir"/>
                <a:cs typeface="Avenir"/>
              </a:rPr>
              <a:t>potential</a:t>
            </a:r>
            <a:r>
              <a:rPr lang="fr-FR" sz="1800" u="none" strike="noStrike" dirty="0">
                <a:solidFill>
                  <a:srgbClr val="000000"/>
                </a:solidFill>
                <a:effectLst/>
                <a:ea typeface="Avenir"/>
                <a:cs typeface="Avenir"/>
              </a:rPr>
              <a:t> employer </a:t>
            </a:r>
            <a:endParaRPr lang="fr-FR" sz="1800" u="none" strike="noStrike" dirty="0">
              <a:effectLst/>
              <a:ea typeface="Arial" panose="020B0604020202020204" pitchFamily="34" charset="0"/>
            </a:endParaRPr>
          </a:p>
          <a:p>
            <a:pPr lvl="0" algn="just">
              <a:lnSpc>
                <a:spcPct val="115000"/>
              </a:lnSpc>
              <a:buFont typeface="Wingdings" panose="05000000000000000000" pitchFamily="2" charset="2"/>
              <a:buChar char="q"/>
            </a:pPr>
            <a:r>
              <a:rPr lang="fr-FR" sz="1800" u="none" strike="noStrike" dirty="0">
                <a:solidFill>
                  <a:srgbClr val="000000"/>
                </a:solidFill>
                <a:effectLst/>
                <a:ea typeface="Avenir"/>
                <a:cs typeface="Avenir"/>
              </a:rPr>
              <a:t> Can </a:t>
            </a:r>
            <a:r>
              <a:rPr lang="fr-FR" sz="1800" u="none" strike="noStrike" dirty="0" err="1">
                <a:solidFill>
                  <a:srgbClr val="000000"/>
                </a:solidFill>
                <a:effectLst/>
                <a:ea typeface="Avenir"/>
                <a:cs typeface="Avenir"/>
              </a:rPr>
              <a:t>be</a:t>
            </a:r>
            <a:r>
              <a:rPr lang="fr-FR" sz="1800" u="none" strike="noStrike" dirty="0">
                <a:solidFill>
                  <a:srgbClr val="000000"/>
                </a:solidFill>
                <a:effectLst/>
                <a:ea typeface="Avenir"/>
                <a:cs typeface="Avenir"/>
              </a:rPr>
              <a:t> </a:t>
            </a:r>
            <a:r>
              <a:rPr lang="fr-FR" sz="1800" u="none" strike="noStrike" dirty="0" err="1">
                <a:solidFill>
                  <a:srgbClr val="000000"/>
                </a:solidFill>
                <a:effectLst/>
                <a:ea typeface="Avenir"/>
                <a:cs typeface="Avenir"/>
              </a:rPr>
              <a:t>used</a:t>
            </a:r>
            <a:r>
              <a:rPr lang="fr-FR" sz="1800" u="none" strike="noStrike" dirty="0">
                <a:solidFill>
                  <a:srgbClr val="000000"/>
                </a:solidFill>
                <a:effectLst/>
                <a:ea typeface="Avenir"/>
                <a:cs typeface="Avenir"/>
              </a:rPr>
              <a:t> at networking </a:t>
            </a:r>
            <a:r>
              <a:rPr lang="fr-FR" sz="1800" u="none" strike="noStrike" dirty="0" err="1">
                <a:solidFill>
                  <a:srgbClr val="000000"/>
                </a:solidFill>
                <a:effectLst/>
                <a:ea typeface="Avenir"/>
                <a:cs typeface="Avenir"/>
              </a:rPr>
              <a:t>events</a:t>
            </a:r>
            <a:r>
              <a:rPr lang="fr-FR" sz="1800" u="none" strike="noStrike" dirty="0">
                <a:solidFill>
                  <a:srgbClr val="000000"/>
                </a:solidFill>
                <a:effectLst/>
                <a:ea typeface="Avenir"/>
                <a:cs typeface="Avenir"/>
              </a:rPr>
              <a:t>, </a:t>
            </a:r>
            <a:r>
              <a:rPr lang="fr-FR" sz="1800" u="none" strike="noStrike" dirty="0" err="1">
                <a:solidFill>
                  <a:srgbClr val="000000"/>
                </a:solidFill>
                <a:effectLst/>
                <a:ea typeface="Avenir"/>
                <a:cs typeface="Avenir"/>
              </a:rPr>
              <a:t>career</a:t>
            </a:r>
            <a:r>
              <a:rPr lang="fr-FR" sz="1800" u="none" strike="noStrike" dirty="0">
                <a:solidFill>
                  <a:srgbClr val="000000"/>
                </a:solidFill>
                <a:effectLst/>
                <a:ea typeface="Avenir"/>
                <a:cs typeface="Avenir"/>
              </a:rPr>
              <a:t> </a:t>
            </a:r>
            <a:r>
              <a:rPr lang="fr-FR" sz="1800" u="none" strike="noStrike" dirty="0" err="1">
                <a:solidFill>
                  <a:srgbClr val="000000"/>
                </a:solidFill>
                <a:effectLst/>
                <a:ea typeface="Avenir"/>
                <a:cs typeface="Avenir"/>
              </a:rPr>
              <a:t>fairs</a:t>
            </a:r>
            <a:r>
              <a:rPr lang="fr-FR" sz="1800" u="none" strike="noStrike" dirty="0">
                <a:solidFill>
                  <a:srgbClr val="000000"/>
                </a:solidFill>
                <a:effectLst/>
                <a:ea typeface="Avenir"/>
                <a:cs typeface="Avenir"/>
              </a:rPr>
              <a:t>, or </a:t>
            </a:r>
            <a:r>
              <a:rPr lang="fr-FR" sz="1800" u="none" strike="noStrike" dirty="0" err="1">
                <a:solidFill>
                  <a:srgbClr val="000000"/>
                </a:solidFill>
                <a:effectLst/>
                <a:ea typeface="Avenir"/>
                <a:cs typeface="Avenir"/>
              </a:rPr>
              <a:t>informational</a:t>
            </a:r>
            <a:r>
              <a:rPr lang="fr-FR" sz="1800" u="none" strike="noStrike" dirty="0">
                <a:solidFill>
                  <a:srgbClr val="000000"/>
                </a:solidFill>
                <a:effectLst/>
                <a:ea typeface="Avenir"/>
                <a:cs typeface="Avenir"/>
              </a:rPr>
              <a:t> interviews </a:t>
            </a:r>
            <a:endParaRPr lang="fr-FR" sz="1800" u="none" strike="noStrike" dirty="0">
              <a:effectLst/>
              <a:ea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3D4D594-3DBC-48BE-A109-CEFB7E6D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D410E-499E-43DD-90BA-0A358BD52BA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 7">
            <a:hlinkClick r:id="rId3"/>
            <a:extLst>
              <a:ext uri="{FF2B5EF4-FFF2-40B4-BE49-F238E27FC236}">
                <a16:creationId xmlns:a16="http://schemas.microsoft.com/office/drawing/2014/main" id="{6F615903-937F-4CAB-884A-CF03F7EC9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6216351"/>
            <a:ext cx="14954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79808"/>
      </p:ext>
    </p:extLst>
  </p:cSld>
  <p:clrMapOvr>
    <a:masterClrMapping/>
  </p:clrMapOvr>
</p:sld>
</file>

<file path=ppt/theme/theme1.xml><?xml version="1.0" encoding="utf-8"?>
<a:theme xmlns:a="http://schemas.openxmlformats.org/drawingml/2006/main" name="1_Conception personnalisée">
  <a:themeElements>
    <a:clrScheme name="Toulouse IN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2E46"/>
      </a:accent1>
      <a:accent2>
        <a:srgbClr val="D50057"/>
      </a:accent2>
      <a:accent3>
        <a:srgbClr val="1947BA"/>
      </a:accent3>
      <a:accent4>
        <a:srgbClr val="009136"/>
      </a:accent4>
      <a:accent5>
        <a:srgbClr val="F7931E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onception personnalisée">
  <a:themeElements>
    <a:clrScheme name="Toulouse IN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2E46"/>
      </a:accent1>
      <a:accent2>
        <a:srgbClr val="D50057"/>
      </a:accent2>
      <a:accent3>
        <a:srgbClr val="1947BA"/>
      </a:accent3>
      <a:accent4>
        <a:srgbClr val="009136"/>
      </a:accent4>
      <a:accent5>
        <a:srgbClr val="F7931E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22553</TotalTime>
  <Words>2482</Words>
  <Application>Microsoft Office PowerPoint</Application>
  <PresentationFormat>Affichage à l'écran (4:3)</PresentationFormat>
  <Paragraphs>340</Paragraphs>
  <Slides>44</Slides>
  <Notes>8</Notes>
  <HiddenSlides>1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44</vt:i4>
      </vt:variant>
    </vt:vector>
  </HeadingPairs>
  <TitlesOfParts>
    <vt:vector size="51" baseType="lpstr">
      <vt:lpstr>Arial</vt:lpstr>
      <vt:lpstr>Avenir</vt:lpstr>
      <vt:lpstr>Calibri</vt:lpstr>
      <vt:lpstr>Calibri Light</vt:lpstr>
      <vt:lpstr>Wingdings</vt:lpstr>
      <vt:lpstr>1_Conception personnalisée</vt:lpstr>
      <vt:lpstr>2_Conception personnalisée</vt:lpstr>
      <vt:lpstr>CAREERS &amp; MANAGEMENT – CAM L3 – S5 – Module 1 MARKETiNG – Class 5 – Presentations</vt:lpstr>
      <vt:lpstr>Inscrivez-vous à l’édition 2025 de la Journée Internationale</vt:lpstr>
      <vt:lpstr>SHS CAM L3 - Marketing  6-week module </vt:lpstr>
      <vt:lpstr>Develop your personal brand through presentations and pitching</vt:lpstr>
      <vt:lpstr>Scientific Insight: Understanding Student Perceptions of Their Personal Branding in Higher Education</vt:lpstr>
      <vt:lpstr>CAM L3 – Module 1 – Marketing Evaluated deliverables to submit  at the end of this module  </vt:lpstr>
      <vt:lpstr>Présentation PowerPoint</vt:lpstr>
      <vt:lpstr>Part 1 Prepare your pitch</vt:lpstr>
      <vt:lpstr>You only have one chance to make a great first impression!</vt:lpstr>
      <vt:lpstr>Before You Create Your Pitch, First Think About:   </vt:lpstr>
      <vt:lpstr>Example Elevator pitch</vt:lpstr>
      <vt:lpstr>Now You Try !</vt:lpstr>
      <vt:lpstr> Hone your « Tell me about yourself »  video pitch to make a positive  (likeability &amp; competence) first impression    </vt:lpstr>
      <vt:lpstr>A 3-Minute Version — What It Enables &amp; Challenges – Best Practices Review</vt:lpstr>
      <vt:lpstr>Part 2 Presentation Skills</vt:lpstr>
      <vt:lpstr>Why do I need presentation skills?</vt:lpstr>
      <vt:lpstr>Why do I need presentation skills?</vt:lpstr>
      <vt:lpstr>Video Presentations</vt:lpstr>
      <vt:lpstr>Tips for video presentations</vt:lpstr>
      <vt:lpstr>RAPID MOOC</vt:lpstr>
      <vt:lpstr>The Four Ps of a successful presentation</vt:lpstr>
      <vt:lpstr>1. Plan</vt:lpstr>
      <vt:lpstr>What do I need to plan for a video presentation?? </vt:lpstr>
      <vt:lpstr>2. Prepare</vt:lpstr>
      <vt:lpstr>Structure</vt:lpstr>
      <vt:lpstr>Style</vt:lpstr>
      <vt:lpstr>Prompts</vt:lpstr>
      <vt:lpstr>Visual aids</vt:lpstr>
      <vt:lpstr>VOICE </vt:lpstr>
      <vt:lpstr>Appearance</vt:lpstr>
      <vt:lpstr>Questions</vt:lpstr>
      <vt:lpstr>Prepare</vt:lpstr>
      <vt:lpstr>3. Practice</vt:lpstr>
      <vt:lpstr>4. Present</vt:lpstr>
      <vt:lpstr> Hone your « Tell me about yourself »  video pitch to make a positive  (likeability &amp; competence) first impression    </vt:lpstr>
      <vt:lpstr>Over to you</vt:lpstr>
      <vt:lpstr>Body Language</vt:lpstr>
      <vt:lpstr>Last minute tips</vt:lpstr>
      <vt:lpstr>Part  Update your eportfolio</vt:lpstr>
      <vt:lpstr>Présentation PowerPoint</vt:lpstr>
      <vt:lpstr>2. Add your main tabs</vt:lpstr>
      <vt:lpstr>Personalise your e-portfolio</vt:lpstr>
      <vt:lpstr>Review your e-portfolio</vt:lpstr>
      <vt:lpstr>Bibliography</vt:lpstr>
    </vt:vector>
  </TitlesOfParts>
  <Company>INPT-ENSEEIHT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Your Life</dc:title>
  <dc:creator>hull</dc:creator>
  <cp:lastModifiedBy>Genevieve Casey</cp:lastModifiedBy>
  <cp:revision>661</cp:revision>
  <dcterms:created xsi:type="dcterms:W3CDTF">2019-06-12T14:40:13Z</dcterms:created>
  <dcterms:modified xsi:type="dcterms:W3CDTF">2025-10-03T12:14:37Z</dcterms:modified>
</cp:coreProperties>
</file>